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57" r:id="rId3"/>
    <p:sldId id="268" r:id="rId4"/>
    <p:sldId id="269" r:id="rId5"/>
    <p:sldId id="271" r:id="rId6"/>
    <p:sldId id="272" r:id="rId7"/>
    <p:sldId id="277" r:id="rId8"/>
    <p:sldId id="274" r:id="rId9"/>
    <p:sldId id="278" r:id="rId10"/>
    <p:sldId id="279" r:id="rId11"/>
    <p:sldId id="266" r:id="rId12"/>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27"/>
  </p:normalViewPr>
  <p:slideViewPr>
    <p:cSldViewPr snapToGrid="0" snapToObjects="1">
      <p:cViewPr varScale="1">
        <p:scale>
          <a:sx n="62" d="100"/>
          <a:sy n="62" d="100"/>
        </p:scale>
        <p:origin x="77"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the Claes (FOD Werkgelegenheid - SPF Emploi)" userId="7792ac11-26f1-4785-8e00-24e425c06b2d" providerId="ADAL" clId="{1127908A-C6AF-4F7C-ADF1-E12E86C9B6AC}"/>
    <pc:docChg chg="modSld">
      <pc:chgData name="Lanthe Claes (FOD Werkgelegenheid - SPF Emploi)" userId="7792ac11-26f1-4785-8e00-24e425c06b2d" providerId="ADAL" clId="{1127908A-C6AF-4F7C-ADF1-E12E86C9B6AC}" dt="2023-10-11T14:10:09.807" v="2" actId="20577"/>
      <pc:docMkLst>
        <pc:docMk/>
      </pc:docMkLst>
      <pc:sldChg chg="modSp mod">
        <pc:chgData name="Lanthe Claes (FOD Werkgelegenheid - SPF Emploi)" userId="7792ac11-26f1-4785-8e00-24e425c06b2d" providerId="ADAL" clId="{1127908A-C6AF-4F7C-ADF1-E12E86C9B6AC}" dt="2023-10-11T14:10:09.807" v="2" actId="20577"/>
        <pc:sldMkLst>
          <pc:docMk/>
          <pc:sldMk cId="3860752646" sldId="271"/>
        </pc:sldMkLst>
        <pc:spChg chg="mod">
          <ac:chgData name="Lanthe Claes (FOD Werkgelegenheid - SPF Emploi)" userId="7792ac11-26f1-4785-8e00-24e425c06b2d" providerId="ADAL" clId="{1127908A-C6AF-4F7C-ADF1-E12E86C9B6AC}" dt="2023-10-11T14:10:09.807" v="2" actId="20577"/>
          <ac:spMkLst>
            <pc:docMk/>
            <pc:sldMk cId="3860752646" sldId="271"/>
            <ac:spMk id="23" creationId="{4C58355C-67B3-03CD-0ACD-27D3016EFC6C}"/>
          </ac:spMkLst>
        </pc:spChg>
      </pc:sldChg>
    </pc:docChg>
  </pc:docChgLst>
  <pc:docChgLst>
    <pc:chgData name="Lanthe Claes (FOD Werkgelegenheid - SPF Emploi)" userId="7792ac11-26f1-4785-8e00-24e425c06b2d" providerId="ADAL" clId="{D20CAE21-4CEE-450F-9F5B-A101F39B779A}"/>
    <pc:docChg chg="custSel modSld">
      <pc:chgData name="Lanthe Claes (FOD Werkgelegenheid - SPF Emploi)" userId="7792ac11-26f1-4785-8e00-24e425c06b2d" providerId="ADAL" clId="{D20CAE21-4CEE-450F-9F5B-A101F39B779A}" dt="2023-09-26T09:51:21.758" v="568" actId="5793"/>
      <pc:docMkLst>
        <pc:docMk/>
      </pc:docMkLst>
      <pc:sldChg chg="addSp delSp modSp mod">
        <pc:chgData name="Lanthe Claes (FOD Werkgelegenheid - SPF Emploi)" userId="7792ac11-26f1-4785-8e00-24e425c06b2d" providerId="ADAL" clId="{D20CAE21-4CEE-450F-9F5B-A101F39B779A}" dt="2023-09-26T09:46:16.313" v="45" actId="1076"/>
        <pc:sldMkLst>
          <pc:docMk/>
          <pc:sldMk cId="2099820033" sldId="272"/>
        </pc:sldMkLst>
        <pc:spChg chg="add del">
          <ac:chgData name="Lanthe Claes (FOD Werkgelegenheid - SPF Emploi)" userId="7792ac11-26f1-4785-8e00-24e425c06b2d" providerId="ADAL" clId="{D20CAE21-4CEE-450F-9F5B-A101F39B779A}" dt="2023-09-26T09:43:11.058" v="1" actId="478"/>
          <ac:spMkLst>
            <pc:docMk/>
            <pc:sldMk cId="2099820033" sldId="272"/>
            <ac:spMk id="3" creationId="{F3380C35-16DD-E9BA-351E-0C75ED8B0A26}"/>
          </ac:spMkLst>
        </pc:spChg>
        <pc:spChg chg="add mod">
          <ac:chgData name="Lanthe Claes (FOD Werkgelegenheid - SPF Emploi)" userId="7792ac11-26f1-4785-8e00-24e425c06b2d" providerId="ADAL" clId="{D20CAE21-4CEE-450F-9F5B-A101F39B779A}" dt="2023-09-26T09:46:09.905" v="44" actId="1076"/>
          <ac:spMkLst>
            <pc:docMk/>
            <pc:sldMk cId="2099820033" sldId="272"/>
            <ac:spMk id="5" creationId="{A08151A1-DFF2-E4B8-F59B-0182AB818156}"/>
          </ac:spMkLst>
        </pc:spChg>
        <pc:spChg chg="add mod">
          <ac:chgData name="Lanthe Claes (FOD Werkgelegenheid - SPF Emploi)" userId="7792ac11-26f1-4785-8e00-24e425c06b2d" providerId="ADAL" clId="{D20CAE21-4CEE-450F-9F5B-A101F39B779A}" dt="2023-09-26T09:46:16.313" v="45" actId="1076"/>
          <ac:spMkLst>
            <pc:docMk/>
            <pc:sldMk cId="2099820033" sldId="272"/>
            <ac:spMk id="6" creationId="{83A60646-A289-D665-9D50-47963583FC9C}"/>
          </ac:spMkLst>
        </pc:spChg>
      </pc:sldChg>
      <pc:sldChg chg="modSp mod">
        <pc:chgData name="Lanthe Claes (FOD Werkgelegenheid - SPF Emploi)" userId="7792ac11-26f1-4785-8e00-24e425c06b2d" providerId="ADAL" clId="{D20CAE21-4CEE-450F-9F5B-A101F39B779A}" dt="2023-09-26T09:51:21.758" v="568" actId="5793"/>
        <pc:sldMkLst>
          <pc:docMk/>
          <pc:sldMk cId="1131193112" sldId="278"/>
        </pc:sldMkLst>
        <pc:spChg chg="mod">
          <ac:chgData name="Lanthe Claes (FOD Werkgelegenheid - SPF Emploi)" userId="7792ac11-26f1-4785-8e00-24e425c06b2d" providerId="ADAL" clId="{D20CAE21-4CEE-450F-9F5B-A101F39B779A}" dt="2023-09-26T09:51:21.758" v="568" actId="5793"/>
          <ac:spMkLst>
            <pc:docMk/>
            <pc:sldMk cId="1131193112" sldId="278"/>
            <ac:spMk id="3" creationId="{ECAB5BCF-9740-764D-B6B8-F4EAB969DB0F}"/>
          </ac:spMkLst>
        </pc:spChg>
      </pc:sldChg>
    </pc:docChg>
  </pc:docChgLst>
  <pc:docChgLst>
    <pc:chgData name="Lanthe Claes (FOD Werkgelegenheid - SPF Emploi)" userId="7792ac11-26f1-4785-8e00-24e425c06b2d" providerId="ADAL" clId="{B2C7F258-8D69-451B-B7A0-821DFE20D51B}"/>
    <pc:docChg chg="undo redo custSel addSld delSld modSld sldOrd">
      <pc:chgData name="Lanthe Claes (FOD Werkgelegenheid - SPF Emploi)" userId="7792ac11-26f1-4785-8e00-24e425c06b2d" providerId="ADAL" clId="{B2C7F258-8D69-451B-B7A0-821DFE20D51B}" dt="2023-09-25T16:17:03.358" v="5110" actId="20577"/>
      <pc:docMkLst>
        <pc:docMk/>
      </pc:docMkLst>
      <pc:sldChg chg="modSp mod">
        <pc:chgData name="Lanthe Claes (FOD Werkgelegenheid - SPF Emploi)" userId="7792ac11-26f1-4785-8e00-24e425c06b2d" providerId="ADAL" clId="{B2C7F258-8D69-451B-B7A0-821DFE20D51B}" dt="2023-09-25T15:14:13.473" v="2802" actId="14100"/>
        <pc:sldMkLst>
          <pc:docMk/>
          <pc:sldMk cId="3915883459" sldId="257"/>
        </pc:sldMkLst>
        <pc:spChg chg="mod">
          <ac:chgData name="Lanthe Claes (FOD Werkgelegenheid - SPF Emploi)" userId="7792ac11-26f1-4785-8e00-24e425c06b2d" providerId="ADAL" clId="{B2C7F258-8D69-451B-B7A0-821DFE20D51B}" dt="2023-09-25T14:25:33.085" v="18" actId="20577"/>
          <ac:spMkLst>
            <pc:docMk/>
            <pc:sldMk cId="3915883459" sldId="257"/>
            <ac:spMk id="2" creationId="{02B38EC9-3A76-A444-A245-7B1E590CA563}"/>
          </ac:spMkLst>
        </pc:spChg>
        <pc:spChg chg="mod">
          <ac:chgData name="Lanthe Claes (FOD Werkgelegenheid - SPF Emploi)" userId="7792ac11-26f1-4785-8e00-24e425c06b2d" providerId="ADAL" clId="{B2C7F258-8D69-451B-B7A0-821DFE20D51B}" dt="2023-09-25T15:14:13.473" v="2802" actId="14100"/>
          <ac:spMkLst>
            <pc:docMk/>
            <pc:sldMk cId="3915883459" sldId="257"/>
            <ac:spMk id="3" creationId="{ECAB5BCF-9740-764D-B6B8-F4EAB969DB0F}"/>
          </ac:spMkLst>
        </pc:spChg>
      </pc:sldChg>
      <pc:sldChg chg="modSp del mod">
        <pc:chgData name="Lanthe Claes (FOD Werkgelegenheid - SPF Emploi)" userId="7792ac11-26f1-4785-8e00-24e425c06b2d" providerId="ADAL" clId="{B2C7F258-8D69-451B-B7A0-821DFE20D51B}" dt="2023-09-25T14:26:24.395" v="37" actId="47"/>
        <pc:sldMkLst>
          <pc:docMk/>
          <pc:sldMk cId="2552634362" sldId="260"/>
        </pc:sldMkLst>
        <pc:spChg chg="mod">
          <ac:chgData name="Lanthe Claes (FOD Werkgelegenheid - SPF Emploi)" userId="7792ac11-26f1-4785-8e00-24e425c06b2d" providerId="ADAL" clId="{B2C7F258-8D69-451B-B7A0-821DFE20D51B}" dt="2023-09-25T14:26:07.477" v="33" actId="20577"/>
          <ac:spMkLst>
            <pc:docMk/>
            <pc:sldMk cId="2552634362" sldId="260"/>
            <ac:spMk id="2" creationId="{33CC3B3E-E985-C646-98E7-6F73065E09DD}"/>
          </ac:spMkLst>
        </pc:spChg>
      </pc:sldChg>
      <pc:sldChg chg="del">
        <pc:chgData name="Lanthe Claes (FOD Werkgelegenheid - SPF Emploi)" userId="7792ac11-26f1-4785-8e00-24e425c06b2d" providerId="ADAL" clId="{B2C7F258-8D69-451B-B7A0-821DFE20D51B}" dt="2023-09-25T16:09:45.502" v="4784" actId="47"/>
        <pc:sldMkLst>
          <pc:docMk/>
          <pc:sldMk cId="2018970272" sldId="261"/>
        </pc:sldMkLst>
      </pc:sldChg>
      <pc:sldChg chg="del">
        <pc:chgData name="Lanthe Claes (FOD Werkgelegenheid - SPF Emploi)" userId="7792ac11-26f1-4785-8e00-24e425c06b2d" providerId="ADAL" clId="{B2C7F258-8D69-451B-B7A0-821DFE20D51B}" dt="2023-09-25T16:09:46.270" v="4785" actId="47"/>
        <pc:sldMkLst>
          <pc:docMk/>
          <pc:sldMk cId="3249178185" sldId="262"/>
        </pc:sldMkLst>
      </pc:sldChg>
      <pc:sldChg chg="del">
        <pc:chgData name="Lanthe Claes (FOD Werkgelegenheid - SPF Emploi)" userId="7792ac11-26f1-4785-8e00-24e425c06b2d" providerId="ADAL" clId="{B2C7F258-8D69-451B-B7A0-821DFE20D51B}" dt="2023-09-25T16:09:46.842" v="4786" actId="47"/>
        <pc:sldMkLst>
          <pc:docMk/>
          <pc:sldMk cId="39517469" sldId="263"/>
        </pc:sldMkLst>
      </pc:sldChg>
      <pc:sldChg chg="del">
        <pc:chgData name="Lanthe Claes (FOD Werkgelegenheid - SPF Emploi)" userId="7792ac11-26f1-4785-8e00-24e425c06b2d" providerId="ADAL" clId="{B2C7F258-8D69-451B-B7A0-821DFE20D51B}" dt="2023-09-25T16:09:47.373" v="4787" actId="47"/>
        <pc:sldMkLst>
          <pc:docMk/>
          <pc:sldMk cId="3315142805" sldId="264"/>
        </pc:sldMkLst>
      </pc:sldChg>
      <pc:sldChg chg="del">
        <pc:chgData name="Lanthe Claes (FOD Werkgelegenheid - SPF Emploi)" userId="7792ac11-26f1-4785-8e00-24e425c06b2d" providerId="ADAL" clId="{B2C7F258-8D69-451B-B7A0-821DFE20D51B}" dt="2023-09-25T16:09:47.974" v="4788" actId="47"/>
        <pc:sldMkLst>
          <pc:docMk/>
          <pc:sldMk cId="1873389517" sldId="265"/>
        </pc:sldMkLst>
      </pc:sldChg>
      <pc:sldChg chg="del">
        <pc:chgData name="Lanthe Claes (FOD Werkgelegenheid - SPF Emploi)" userId="7792ac11-26f1-4785-8e00-24e425c06b2d" providerId="ADAL" clId="{B2C7F258-8D69-451B-B7A0-821DFE20D51B}" dt="2023-09-25T16:09:50.971" v="4789" actId="47"/>
        <pc:sldMkLst>
          <pc:docMk/>
          <pc:sldMk cId="2155582645" sldId="267"/>
        </pc:sldMkLst>
      </pc:sldChg>
      <pc:sldChg chg="modSp add mod">
        <pc:chgData name="Lanthe Claes (FOD Werkgelegenheid - SPF Emploi)" userId="7792ac11-26f1-4785-8e00-24e425c06b2d" providerId="ADAL" clId="{B2C7F258-8D69-451B-B7A0-821DFE20D51B}" dt="2023-09-25T14:36:48.172" v="893" actId="20577"/>
        <pc:sldMkLst>
          <pc:docMk/>
          <pc:sldMk cId="4274361791" sldId="268"/>
        </pc:sldMkLst>
        <pc:spChg chg="mod">
          <ac:chgData name="Lanthe Claes (FOD Werkgelegenheid - SPF Emploi)" userId="7792ac11-26f1-4785-8e00-24e425c06b2d" providerId="ADAL" clId="{B2C7F258-8D69-451B-B7A0-821DFE20D51B}" dt="2023-09-25T14:35:42.260" v="720" actId="20577"/>
          <ac:spMkLst>
            <pc:docMk/>
            <pc:sldMk cId="4274361791" sldId="268"/>
            <ac:spMk id="2" creationId="{02B38EC9-3A76-A444-A245-7B1E590CA563}"/>
          </ac:spMkLst>
        </pc:spChg>
        <pc:spChg chg="mod">
          <ac:chgData name="Lanthe Claes (FOD Werkgelegenheid - SPF Emploi)" userId="7792ac11-26f1-4785-8e00-24e425c06b2d" providerId="ADAL" clId="{B2C7F258-8D69-451B-B7A0-821DFE20D51B}" dt="2023-09-25T14:36:48.172" v="893" actId="20577"/>
          <ac:spMkLst>
            <pc:docMk/>
            <pc:sldMk cId="4274361791" sldId="268"/>
            <ac:spMk id="3" creationId="{ECAB5BCF-9740-764D-B6B8-F4EAB969DB0F}"/>
          </ac:spMkLst>
        </pc:spChg>
      </pc:sldChg>
      <pc:sldChg chg="addSp delSp modSp add mod modClrScheme chgLayout">
        <pc:chgData name="Lanthe Claes (FOD Werkgelegenheid - SPF Emploi)" userId="7792ac11-26f1-4785-8e00-24e425c06b2d" providerId="ADAL" clId="{B2C7F258-8D69-451B-B7A0-821DFE20D51B}" dt="2023-09-25T15:14:31.665" v="2805" actId="27636"/>
        <pc:sldMkLst>
          <pc:docMk/>
          <pc:sldMk cId="863944750" sldId="269"/>
        </pc:sldMkLst>
        <pc:spChg chg="mod">
          <ac:chgData name="Lanthe Claes (FOD Werkgelegenheid - SPF Emploi)" userId="7792ac11-26f1-4785-8e00-24e425c06b2d" providerId="ADAL" clId="{B2C7F258-8D69-451B-B7A0-821DFE20D51B}" dt="2023-09-25T14:42:19.399" v="1242" actId="26606"/>
          <ac:spMkLst>
            <pc:docMk/>
            <pc:sldMk cId="863944750" sldId="269"/>
            <ac:spMk id="2" creationId="{02B38EC9-3A76-A444-A245-7B1E590CA563}"/>
          </ac:spMkLst>
        </pc:spChg>
        <pc:spChg chg="mod">
          <ac:chgData name="Lanthe Claes (FOD Werkgelegenheid - SPF Emploi)" userId="7792ac11-26f1-4785-8e00-24e425c06b2d" providerId="ADAL" clId="{B2C7F258-8D69-451B-B7A0-821DFE20D51B}" dt="2023-09-25T15:14:31.665" v="2805" actId="27636"/>
          <ac:spMkLst>
            <pc:docMk/>
            <pc:sldMk cId="863944750" sldId="269"/>
            <ac:spMk id="3" creationId="{ECAB5BCF-9740-764D-B6B8-F4EAB969DB0F}"/>
          </ac:spMkLst>
        </pc:spChg>
        <pc:spChg chg="mod ord">
          <ac:chgData name="Lanthe Claes (FOD Werkgelegenheid - SPF Emploi)" userId="7792ac11-26f1-4785-8e00-24e425c06b2d" providerId="ADAL" clId="{B2C7F258-8D69-451B-B7A0-821DFE20D51B}" dt="2023-09-25T14:42:19.399" v="1242" actId="26606"/>
          <ac:spMkLst>
            <pc:docMk/>
            <pc:sldMk cId="863944750" sldId="269"/>
            <ac:spMk id="4" creationId="{944EE736-84B5-FF48-B6D8-CCA5B20FCB41}"/>
          </ac:spMkLst>
        </pc:spChg>
        <pc:picChg chg="add del mod ord">
          <ac:chgData name="Lanthe Claes (FOD Werkgelegenheid - SPF Emploi)" userId="7792ac11-26f1-4785-8e00-24e425c06b2d" providerId="ADAL" clId="{B2C7F258-8D69-451B-B7A0-821DFE20D51B}" dt="2023-09-25T14:43:04.747" v="1250" actId="478"/>
          <ac:picMkLst>
            <pc:docMk/>
            <pc:sldMk cId="863944750" sldId="269"/>
            <ac:picMk id="6" creationId="{D49F4381-EB72-9348-4525-A0FAE87AD6CF}"/>
          </ac:picMkLst>
        </pc:picChg>
      </pc:sldChg>
      <pc:sldChg chg="add del">
        <pc:chgData name="Lanthe Claes (FOD Werkgelegenheid - SPF Emploi)" userId="7792ac11-26f1-4785-8e00-24e425c06b2d" providerId="ADAL" clId="{B2C7F258-8D69-451B-B7A0-821DFE20D51B}" dt="2023-09-25T14:43:41.602" v="1262" actId="47"/>
        <pc:sldMkLst>
          <pc:docMk/>
          <pc:sldMk cId="2986638689" sldId="270"/>
        </pc:sldMkLst>
      </pc:sldChg>
      <pc:sldChg chg="addSp delSp modSp add mod">
        <pc:chgData name="Lanthe Claes (FOD Werkgelegenheid - SPF Emploi)" userId="7792ac11-26f1-4785-8e00-24e425c06b2d" providerId="ADAL" clId="{B2C7F258-8D69-451B-B7A0-821DFE20D51B}" dt="2023-09-25T15:13:35.258" v="2799" actId="20577"/>
        <pc:sldMkLst>
          <pc:docMk/>
          <pc:sldMk cId="3860752646" sldId="271"/>
        </pc:sldMkLst>
        <pc:spChg chg="mod">
          <ac:chgData name="Lanthe Claes (FOD Werkgelegenheid - SPF Emploi)" userId="7792ac11-26f1-4785-8e00-24e425c06b2d" providerId="ADAL" clId="{B2C7F258-8D69-451B-B7A0-821DFE20D51B}" dt="2023-09-25T14:45:11.040" v="1287" actId="20577"/>
          <ac:spMkLst>
            <pc:docMk/>
            <pc:sldMk cId="3860752646" sldId="271"/>
            <ac:spMk id="2" creationId="{02B38EC9-3A76-A444-A245-7B1E590CA563}"/>
          </ac:spMkLst>
        </pc:spChg>
        <pc:spChg chg="mod">
          <ac:chgData name="Lanthe Claes (FOD Werkgelegenheid - SPF Emploi)" userId="7792ac11-26f1-4785-8e00-24e425c06b2d" providerId="ADAL" clId="{B2C7F258-8D69-451B-B7A0-821DFE20D51B}" dt="2023-09-25T15:13:35.258" v="2799" actId="20577"/>
          <ac:spMkLst>
            <pc:docMk/>
            <pc:sldMk cId="3860752646" sldId="271"/>
            <ac:spMk id="3" creationId="{ECAB5BCF-9740-764D-B6B8-F4EAB969DB0F}"/>
          </ac:spMkLst>
        </pc:spChg>
        <pc:spChg chg="add del mod">
          <ac:chgData name="Lanthe Claes (FOD Werkgelegenheid - SPF Emploi)" userId="7792ac11-26f1-4785-8e00-24e425c06b2d" providerId="ADAL" clId="{B2C7F258-8D69-451B-B7A0-821DFE20D51B}" dt="2023-09-25T15:03:11.042" v="2495" actId="478"/>
          <ac:spMkLst>
            <pc:docMk/>
            <pc:sldMk cId="3860752646" sldId="271"/>
            <ac:spMk id="5" creationId="{F049C9EC-B64E-6F89-5E01-3412C735FE98}"/>
          </ac:spMkLst>
        </pc:spChg>
        <pc:spChg chg="add del">
          <ac:chgData name="Lanthe Claes (FOD Werkgelegenheid - SPF Emploi)" userId="7792ac11-26f1-4785-8e00-24e425c06b2d" providerId="ADAL" clId="{B2C7F258-8D69-451B-B7A0-821DFE20D51B}" dt="2023-09-25T14:57:02.871" v="2268" actId="478"/>
          <ac:spMkLst>
            <pc:docMk/>
            <pc:sldMk cId="3860752646" sldId="271"/>
            <ac:spMk id="6" creationId="{5F22BD16-5036-853E-AEC5-B40CA10F38EB}"/>
          </ac:spMkLst>
        </pc:spChg>
        <pc:spChg chg="add del mod">
          <ac:chgData name="Lanthe Claes (FOD Werkgelegenheid - SPF Emploi)" userId="7792ac11-26f1-4785-8e00-24e425c06b2d" providerId="ADAL" clId="{B2C7F258-8D69-451B-B7A0-821DFE20D51B}" dt="2023-09-25T14:57:23.659" v="2271" actId="767"/>
          <ac:spMkLst>
            <pc:docMk/>
            <pc:sldMk cId="3860752646" sldId="271"/>
            <ac:spMk id="7" creationId="{F82A47C1-982C-9865-1099-66F9E31F8429}"/>
          </ac:spMkLst>
        </pc:spChg>
        <pc:spChg chg="add del">
          <ac:chgData name="Lanthe Claes (FOD Werkgelegenheid - SPF Emploi)" userId="7792ac11-26f1-4785-8e00-24e425c06b2d" providerId="ADAL" clId="{B2C7F258-8D69-451B-B7A0-821DFE20D51B}" dt="2023-09-25T14:57:27.444" v="2273" actId="478"/>
          <ac:spMkLst>
            <pc:docMk/>
            <pc:sldMk cId="3860752646" sldId="271"/>
            <ac:spMk id="8" creationId="{72D49467-234D-0428-4921-F589DA3C7BE0}"/>
          </ac:spMkLst>
        </pc:spChg>
        <pc:spChg chg="add del mod">
          <ac:chgData name="Lanthe Claes (FOD Werkgelegenheid - SPF Emploi)" userId="7792ac11-26f1-4785-8e00-24e425c06b2d" providerId="ADAL" clId="{B2C7F258-8D69-451B-B7A0-821DFE20D51B}" dt="2023-09-25T15:09:40.132" v="2771" actId="478"/>
          <ac:spMkLst>
            <pc:docMk/>
            <pc:sldMk cId="3860752646" sldId="271"/>
            <ac:spMk id="9" creationId="{7CC56E20-8A86-3B8D-4C3F-07D6D9035A4D}"/>
          </ac:spMkLst>
        </pc:spChg>
        <pc:spChg chg="add del mod">
          <ac:chgData name="Lanthe Claes (FOD Werkgelegenheid - SPF Emploi)" userId="7792ac11-26f1-4785-8e00-24e425c06b2d" providerId="ADAL" clId="{B2C7F258-8D69-451B-B7A0-821DFE20D51B}" dt="2023-09-25T15:09:36.928" v="2768" actId="478"/>
          <ac:spMkLst>
            <pc:docMk/>
            <pc:sldMk cId="3860752646" sldId="271"/>
            <ac:spMk id="13" creationId="{6FD0142B-2C6E-3FE4-2C73-46130F73E4BA}"/>
          </ac:spMkLst>
        </pc:spChg>
        <pc:spChg chg="add del mod">
          <ac:chgData name="Lanthe Claes (FOD Werkgelegenheid - SPF Emploi)" userId="7792ac11-26f1-4785-8e00-24e425c06b2d" providerId="ADAL" clId="{B2C7F258-8D69-451B-B7A0-821DFE20D51B}" dt="2023-09-25T15:09:35.540" v="2767" actId="478"/>
          <ac:spMkLst>
            <pc:docMk/>
            <pc:sldMk cId="3860752646" sldId="271"/>
            <ac:spMk id="17" creationId="{8771D66C-B3E5-18FE-71A3-A1EEDF956A09}"/>
          </ac:spMkLst>
        </pc:spChg>
        <pc:spChg chg="add del mod">
          <ac:chgData name="Lanthe Claes (FOD Werkgelegenheid - SPF Emploi)" userId="7792ac11-26f1-4785-8e00-24e425c06b2d" providerId="ADAL" clId="{B2C7F258-8D69-451B-B7A0-821DFE20D51B}" dt="2023-09-25T15:09:30.906" v="2763" actId="478"/>
          <ac:spMkLst>
            <pc:docMk/>
            <pc:sldMk cId="3860752646" sldId="271"/>
            <ac:spMk id="18" creationId="{2EF88A9A-49D8-6BF4-51D5-339763D595FB}"/>
          </ac:spMkLst>
        </pc:spChg>
        <pc:spChg chg="add del mod">
          <ac:chgData name="Lanthe Claes (FOD Werkgelegenheid - SPF Emploi)" userId="7792ac11-26f1-4785-8e00-24e425c06b2d" providerId="ADAL" clId="{B2C7F258-8D69-451B-B7A0-821DFE20D51B}" dt="2023-09-25T15:09:31.892" v="2764" actId="478"/>
          <ac:spMkLst>
            <pc:docMk/>
            <pc:sldMk cId="3860752646" sldId="271"/>
            <ac:spMk id="19" creationId="{B0BF9958-3C0C-C3E9-D9F4-381702D73912}"/>
          </ac:spMkLst>
        </pc:spChg>
        <pc:spChg chg="add del mod">
          <ac:chgData name="Lanthe Claes (FOD Werkgelegenheid - SPF Emploi)" userId="7792ac11-26f1-4785-8e00-24e425c06b2d" providerId="ADAL" clId="{B2C7F258-8D69-451B-B7A0-821DFE20D51B}" dt="2023-09-25T15:09:28.011" v="2760" actId="478"/>
          <ac:spMkLst>
            <pc:docMk/>
            <pc:sldMk cId="3860752646" sldId="271"/>
            <ac:spMk id="20" creationId="{D586717B-D370-7C4E-E200-4FFDD25AB564}"/>
          </ac:spMkLst>
        </pc:spChg>
        <pc:spChg chg="add mod">
          <ac:chgData name="Lanthe Claes (FOD Werkgelegenheid - SPF Emploi)" userId="7792ac11-26f1-4785-8e00-24e425c06b2d" providerId="ADAL" clId="{B2C7F258-8D69-451B-B7A0-821DFE20D51B}" dt="2023-09-25T15:12:23.225" v="2788" actId="1076"/>
          <ac:spMkLst>
            <pc:docMk/>
            <pc:sldMk cId="3860752646" sldId="271"/>
            <ac:spMk id="23" creationId="{4C58355C-67B3-03CD-0ACD-27D3016EFC6C}"/>
          </ac:spMkLst>
        </pc:spChg>
        <pc:picChg chg="add del mod ord">
          <ac:chgData name="Lanthe Claes (FOD Werkgelegenheid - SPF Emploi)" userId="7792ac11-26f1-4785-8e00-24e425c06b2d" providerId="ADAL" clId="{B2C7F258-8D69-451B-B7A0-821DFE20D51B}" dt="2023-09-25T15:09:38.627" v="2770" actId="478"/>
          <ac:picMkLst>
            <pc:docMk/>
            <pc:sldMk cId="3860752646" sldId="271"/>
            <ac:picMk id="11" creationId="{5850BC29-20D2-E0B5-07AE-51ACF1809E5D}"/>
          </ac:picMkLst>
        </pc:picChg>
        <pc:picChg chg="add del mod">
          <ac:chgData name="Lanthe Claes (FOD Werkgelegenheid - SPF Emploi)" userId="7792ac11-26f1-4785-8e00-24e425c06b2d" providerId="ADAL" clId="{B2C7F258-8D69-451B-B7A0-821DFE20D51B}" dt="2023-09-25T15:09:37.598" v="2769" actId="478"/>
          <ac:picMkLst>
            <pc:docMk/>
            <pc:sldMk cId="3860752646" sldId="271"/>
            <ac:picMk id="12" creationId="{2B51CB90-4631-4D88-56D3-85F7774ECAED}"/>
          </ac:picMkLst>
        </pc:picChg>
        <pc:picChg chg="add del mod">
          <ac:chgData name="Lanthe Claes (FOD Werkgelegenheid - SPF Emploi)" userId="7792ac11-26f1-4785-8e00-24e425c06b2d" providerId="ADAL" clId="{B2C7F258-8D69-451B-B7A0-821DFE20D51B}" dt="2023-09-25T15:09:33.487" v="2766" actId="478"/>
          <ac:picMkLst>
            <pc:docMk/>
            <pc:sldMk cId="3860752646" sldId="271"/>
            <ac:picMk id="14" creationId="{271EA117-39AE-6E7B-564F-30F4ACD5F7D5}"/>
          </ac:picMkLst>
        </pc:picChg>
        <pc:picChg chg="add del mod">
          <ac:chgData name="Lanthe Claes (FOD Werkgelegenheid - SPF Emploi)" userId="7792ac11-26f1-4785-8e00-24e425c06b2d" providerId="ADAL" clId="{B2C7F258-8D69-451B-B7A0-821DFE20D51B}" dt="2023-09-25T15:09:28.952" v="2761" actId="478"/>
          <ac:picMkLst>
            <pc:docMk/>
            <pc:sldMk cId="3860752646" sldId="271"/>
            <ac:picMk id="15" creationId="{BEE0FEAB-BDE1-7CC7-2582-E9ECAC257A33}"/>
          </ac:picMkLst>
        </pc:picChg>
        <pc:picChg chg="add del mod">
          <ac:chgData name="Lanthe Claes (FOD Werkgelegenheid - SPF Emploi)" userId="7792ac11-26f1-4785-8e00-24e425c06b2d" providerId="ADAL" clId="{B2C7F258-8D69-451B-B7A0-821DFE20D51B}" dt="2023-09-25T15:09:32.631" v="2765" actId="478"/>
          <ac:picMkLst>
            <pc:docMk/>
            <pc:sldMk cId="3860752646" sldId="271"/>
            <ac:picMk id="16" creationId="{3D9C254F-BA59-0E2D-F5BF-4DAFFF7FD29A}"/>
          </ac:picMkLst>
        </pc:picChg>
        <pc:picChg chg="add del mod ord">
          <ac:chgData name="Lanthe Claes (FOD Werkgelegenheid - SPF Emploi)" userId="7792ac11-26f1-4785-8e00-24e425c06b2d" providerId="ADAL" clId="{B2C7F258-8D69-451B-B7A0-821DFE20D51B}" dt="2023-09-25T15:09:24.068" v="2757" actId="478"/>
          <ac:picMkLst>
            <pc:docMk/>
            <pc:sldMk cId="3860752646" sldId="271"/>
            <ac:picMk id="21" creationId="{85F7D026-0BA7-A172-7C95-585EF9AF0A03}"/>
          </ac:picMkLst>
        </pc:picChg>
        <pc:picChg chg="add del mod">
          <ac:chgData name="Lanthe Claes (FOD Werkgelegenheid - SPF Emploi)" userId="7792ac11-26f1-4785-8e00-24e425c06b2d" providerId="ADAL" clId="{B2C7F258-8D69-451B-B7A0-821DFE20D51B}" dt="2023-09-25T15:12:23.225" v="2788" actId="1076"/>
          <ac:picMkLst>
            <pc:docMk/>
            <pc:sldMk cId="3860752646" sldId="271"/>
            <ac:picMk id="22" creationId="{1DCEB90C-758E-80CA-D983-CD3906975D73}"/>
          </ac:picMkLst>
        </pc:picChg>
        <pc:picChg chg="add mod">
          <ac:chgData name="Lanthe Claes (FOD Werkgelegenheid - SPF Emploi)" userId="7792ac11-26f1-4785-8e00-24e425c06b2d" providerId="ADAL" clId="{B2C7F258-8D69-451B-B7A0-821DFE20D51B}" dt="2023-09-25T15:12:30.362" v="2790" actId="1076"/>
          <ac:picMkLst>
            <pc:docMk/>
            <pc:sldMk cId="3860752646" sldId="271"/>
            <ac:picMk id="25" creationId="{04E5B83F-377F-8519-F1BD-6D07B9D6B439}"/>
          </ac:picMkLst>
        </pc:picChg>
        <pc:picChg chg="add mod">
          <ac:chgData name="Lanthe Claes (FOD Werkgelegenheid - SPF Emploi)" userId="7792ac11-26f1-4785-8e00-24e425c06b2d" providerId="ADAL" clId="{B2C7F258-8D69-451B-B7A0-821DFE20D51B}" dt="2023-09-25T15:12:36.585" v="2791" actId="1076"/>
          <ac:picMkLst>
            <pc:docMk/>
            <pc:sldMk cId="3860752646" sldId="271"/>
            <ac:picMk id="27" creationId="{A24A1445-FFCF-66E6-8FCA-BECFD38848FC}"/>
          </ac:picMkLst>
        </pc:picChg>
      </pc:sldChg>
      <pc:sldChg chg="addSp delSp modSp add mod">
        <pc:chgData name="Lanthe Claes (FOD Werkgelegenheid - SPF Emploi)" userId="7792ac11-26f1-4785-8e00-24e425c06b2d" providerId="ADAL" clId="{B2C7F258-8D69-451B-B7A0-821DFE20D51B}" dt="2023-09-25T15:39:18.700" v="3950" actId="1076"/>
        <pc:sldMkLst>
          <pc:docMk/>
          <pc:sldMk cId="2099820033" sldId="272"/>
        </pc:sldMkLst>
        <pc:spChg chg="mod">
          <ac:chgData name="Lanthe Claes (FOD Werkgelegenheid - SPF Emploi)" userId="7792ac11-26f1-4785-8e00-24e425c06b2d" providerId="ADAL" clId="{B2C7F258-8D69-451B-B7A0-821DFE20D51B}" dt="2023-09-25T15:16:40.746" v="2830" actId="20577"/>
          <ac:spMkLst>
            <pc:docMk/>
            <pc:sldMk cId="2099820033" sldId="272"/>
            <ac:spMk id="2" creationId="{02B38EC9-3A76-A444-A245-7B1E590CA563}"/>
          </ac:spMkLst>
        </pc:spChg>
        <pc:spChg chg="add del">
          <ac:chgData name="Lanthe Claes (FOD Werkgelegenheid - SPF Emploi)" userId="7792ac11-26f1-4785-8e00-24e425c06b2d" providerId="ADAL" clId="{B2C7F258-8D69-451B-B7A0-821DFE20D51B}" dt="2023-09-25T15:18:58.904" v="2840" actId="1032"/>
          <ac:spMkLst>
            <pc:docMk/>
            <pc:sldMk cId="2099820033" sldId="272"/>
            <ac:spMk id="3" creationId="{ECAB5BCF-9740-764D-B6B8-F4EAB969DB0F}"/>
          </ac:spMkLst>
        </pc:spChg>
        <pc:spChg chg="add del mod">
          <ac:chgData name="Lanthe Claes (FOD Werkgelegenheid - SPF Emploi)" userId="7792ac11-26f1-4785-8e00-24e425c06b2d" providerId="ADAL" clId="{B2C7F258-8D69-451B-B7A0-821DFE20D51B}" dt="2023-09-25T15:23:23.843" v="2951" actId="1032"/>
          <ac:spMkLst>
            <pc:docMk/>
            <pc:sldMk cId="2099820033" sldId="272"/>
            <ac:spMk id="8" creationId="{846055A4-2AB9-2CDD-7000-73E7F484FD34}"/>
          </ac:spMkLst>
        </pc:spChg>
        <pc:spChg chg="add del mod">
          <ac:chgData name="Lanthe Claes (FOD Werkgelegenheid - SPF Emploi)" userId="7792ac11-26f1-4785-8e00-24e425c06b2d" providerId="ADAL" clId="{B2C7F258-8D69-451B-B7A0-821DFE20D51B}" dt="2023-09-25T15:32:33.993" v="3865" actId="478"/>
          <ac:spMkLst>
            <pc:docMk/>
            <pc:sldMk cId="2099820033" sldId="272"/>
            <ac:spMk id="10" creationId="{ABA89BED-0A27-0400-C28A-9249C48687E2}"/>
          </ac:spMkLst>
        </pc:spChg>
        <pc:spChg chg="add del mod">
          <ac:chgData name="Lanthe Claes (FOD Werkgelegenheid - SPF Emploi)" userId="7792ac11-26f1-4785-8e00-24e425c06b2d" providerId="ADAL" clId="{B2C7F258-8D69-451B-B7A0-821DFE20D51B}" dt="2023-09-25T15:35:47.459" v="3918" actId="478"/>
          <ac:spMkLst>
            <pc:docMk/>
            <pc:sldMk cId="2099820033" sldId="272"/>
            <ac:spMk id="11" creationId="{880D103B-0982-76C5-5632-9775D40E3A46}"/>
          </ac:spMkLst>
        </pc:spChg>
        <pc:spChg chg="add mod">
          <ac:chgData name="Lanthe Claes (FOD Werkgelegenheid - SPF Emploi)" userId="7792ac11-26f1-4785-8e00-24e425c06b2d" providerId="ADAL" clId="{B2C7F258-8D69-451B-B7A0-821DFE20D51B}" dt="2023-09-25T15:39:18.700" v="3950" actId="1076"/>
          <ac:spMkLst>
            <pc:docMk/>
            <pc:sldMk cId="2099820033" sldId="272"/>
            <ac:spMk id="12" creationId="{69C912D4-BD93-7E67-D9A4-75BB661E54EA}"/>
          </ac:spMkLst>
        </pc:spChg>
        <pc:spChg chg="add del mod">
          <ac:chgData name="Lanthe Claes (FOD Werkgelegenheid - SPF Emploi)" userId="7792ac11-26f1-4785-8e00-24e425c06b2d" providerId="ADAL" clId="{B2C7F258-8D69-451B-B7A0-821DFE20D51B}" dt="2023-09-25T15:38:03.399" v="3940" actId="478"/>
          <ac:spMkLst>
            <pc:docMk/>
            <pc:sldMk cId="2099820033" sldId="272"/>
            <ac:spMk id="13" creationId="{289B4A61-736A-3DA1-E182-BB6F8CB5B4AC}"/>
          </ac:spMkLst>
        </pc:spChg>
        <pc:spChg chg="add del mod">
          <ac:chgData name="Lanthe Claes (FOD Werkgelegenheid - SPF Emploi)" userId="7792ac11-26f1-4785-8e00-24e425c06b2d" providerId="ADAL" clId="{B2C7F258-8D69-451B-B7A0-821DFE20D51B}" dt="2023-09-25T15:38:05.719" v="3941" actId="478"/>
          <ac:spMkLst>
            <pc:docMk/>
            <pc:sldMk cId="2099820033" sldId="272"/>
            <ac:spMk id="14" creationId="{D3E4B56F-4FC4-0D63-7A9C-57B3688C8CA3}"/>
          </ac:spMkLst>
        </pc:spChg>
        <pc:spChg chg="add mod">
          <ac:chgData name="Lanthe Claes (FOD Werkgelegenheid - SPF Emploi)" userId="7792ac11-26f1-4785-8e00-24e425c06b2d" providerId="ADAL" clId="{B2C7F258-8D69-451B-B7A0-821DFE20D51B}" dt="2023-09-25T15:39:18.700" v="3950" actId="1076"/>
          <ac:spMkLst>
            <pc:docMk/>
            <pc:sldMk cId="2099820033" sldId="272"/>
            <ac:spMk id="15" creationId="{60199B1A-EDBF-ED29-7B98-7BD3B88818DC}"/>
          </ac:spMkLst>
        </pc:spChg>
        <pc:spChg chg="add mod">
          <ac:chgData name="Lanthe Claes (FOD Werkgelegenheid - SPF Emploi)" userId="7792ac11-26f1-4785-8e00-24e425c06b2d" providerId="ADAL" clId="{B2C7F258-8D69-451B-B7A0-821DFE20D51B}" dt="2023-09-25T15:39:18.700" v="3950" actId="1076"/>
          <ac:spMkLst>
            <pc:docMk/>
            <pc:sldMk cId="2099820033" sldId="272"/>
            <ac:spMk id="16" creationId="{701D47B5-469C-B63A-6AFC-E3656C9A7E48}"/>
          </ac:spMkLst>
        </pc:spChg>
        <pc:spChg chg="add mod">
          <ac:chgData name="Lanthe Claes (FOD Werkgelegenheid - SPF Emploi)" userId="7792ac11-26f1-4785-8e00-24e425c06b2d" providerId="ADAL" clId="{B2C7F258-8D69-451B-B7A0-821DFE20D51B}" dt="2023-09-25T15:39:18.700" v="3950" actId="1076"/>
          <ac:spMkLst>
            <pc:docMk/>
            <pc:sldMk cId="2099820033" sldId="272"/>
            <ac:spMk id="29" creationId="{4F5C1D08-0C36-6E9A-DA1F-FC967F80052C}"/>
          </ac:spMkLst>
        </pc:spChg>
        <pc:spChg chg="add mod">
          <ac:chgData name="Lanthe Claes (FOD Werkgelegenheid - SPF Emploi)" userId="7792ac11-26f1-4785-8e00-24e425c06b2d" providerId="ADAL" clId="{B2C7F258-8D69-451B-B7A0-821DFE20D51B}" dt="2023-09-25T15:39:18.700" v="3950" actId="1076"/>
          <ac:spMkLst>
            <pc:docMk/>
            <pc:sldMk cId="2099820033" sldId="272"/>
            <ac:spMk id="30" creationId="{38B1E9A7-E1E1-727D-6C12-44DE9E318F5B}"/>
          </ac:spMkLst>
        </pc:spChg>
        <pc:spChg chg="add mod">
          <ac:chgData name="Lanthe Claes (FOD Werkgelegenheid - SPF Emploi)" userId="7792ac11-26f1-4785-8e00-24e425c06b2d" providerId="ADAL" clId="{B2C7F258-8D69-451B-B7A0-821DFE20D51B}" dt="2023-09-25T15:39:18.700" v="3950" actId="1076"/>
          <ac:spMkLst>
            <pc:docMk/>
            <pc:sldMk cId="2099820033" sldId="272"/>
            <ac:spMk id="31" creationId="{22CA3EB8-9FE4-0DB2-35EA-C462E81B1EC1}"/>
          </ac:spMkLst>
        </pc:spChg>
        <pc:graphicFrameChg chg="add mod">
          <ac:chgData name="Lanthe Claes (FOD Werkgelegenheid - SPF Emploi)" userId="7792ac11-26f1-4785-8e00-24e425c06b2d" providerId="ADAL" clId="{B2C7F258-8D69-451B-B7A0-821DFE20D51B}" dt="2023-09-25T15:18:13.662" v="2839"/>
          <ac:graphicFrameMkLst>
            <pc:docMk/>
            <pc:sldMk cId="2099820033" sldId="272"/>
            <ac:graphicFrameMk id="5" creationId="{23F3B951-9519-7B20-44B7-33A063906D63}"/>
          </ac:graphicFrameMkLst>
        </pc:graphicFrameChg>
        <pc:graphicFrameChg chg="add del mod modGraphic">
          <ac:chgData name="Lanthe Claes (FOD Werkgelegenheid - SPF Emploi)" userId="7792ac11-26f1-4785-8e00-24e425c06b2d" providerId="ADAL" clId="{B2C7F258-8D69-451B-B7A0-821DFE20D51B}" dt="2023-09-25T15:23:03.449" v="2950" actId="478"/>
          <ac:graphicFrameMkLst>
            <pc:docMk/>
            <pc:sldMk cId="2099820033" sldId="272"/>
            <ac:graphicFrameMk id="6" creationId="{D4B1B400-08E1-D5F8-CC2D-35B406C0FEAD}"/>
          </ac:graphicFrameMkLst>
        </pc:graphicFrameChg>
        <pc:graphicFrameChg chg="add mod modGraphic">
          <ac:chgData name="Lanthe Claes (FOD Werkgelegenheid - SPF Emploi)" userId="7792ac11-26f1-4785-8e00-24e425c06b2d" providerId="ADAL" clId="{B2C7F258-8D69-451B-B7A0-821DFE20D51B}" dt="2023-09-25T15:39:18.700" v="3950" actId="1076"/>
          <ac:graphicFrameMkLst>
            <pc:docMk/>
            <pc:sldMk cId="2099820033" sldId="272"/>
            <ac:graphicFrameMk id="9" creationId="{4243CDE3-F3EF-20B6-321F-8E45DA50346C}"/>
          </ac:graphicFrameMkLst>
        </pc:graphicFrameChg>
        <pc:cxnChg chg="add del mod">
          <ac:chgData name="Lanthe Claes (FOD Werkgelegenheid - SPF Emploi)" userId="7792ac11-26f1-4785-8e00-24e425c06b2d" providerId="ADAL" clId="{B2C7F258-8D69-451B-B7A0-821DFE20D51B}" dt="2023-09-25T15:35:57.741" v="3921" actId="478"/>
          <ac:cxnSpMkLst>
            <pc:docMk/>
            <pc:sldMk cId="2099820033" sldId="272"/>
            <ac:cxnSpMk id="18" creationId="{A96CA91D-41B4-6116-109A-7A5ED0E961F6}"/>
          </ac:cxnSpMkLst>
        </pc:cxnChg>
        <pc:cxnChg chg="add del mod">
          <ac:chgData name="Lanthe Claes (FOD Werkgelegenheid - SPF Emploi)" userId="7792ac11-26f1-4785-8e00-24e425c06b2d" providerId="ADAL" clId="{B2C7F258-8D69-451B-B7A0-821DFE20D51B}" dt="2023-09-25T15:36:12.425" v="3925" actId="478"/>
          <ac:cxnSpMkLst>
            <pc:docMk/>
            <pc:sldMk cId="2099820033" sldId="272"/>
            <ac:cxnSpMk id="22" creationId="{580ED781-9BAD-F313-D3C4-9F4BB138DEEC}"/>
          </ac:cxnSpMkLst>
        </pc:cxnChg>
        <pc:cxnChg chg="add del mod">
          <ac:chgData name="Lanthe Claes (FOD Werkgelegenheid - SPF Emploi)" userId="7792ac11-26f1-4785-8e00-24e425c06b2d" providerId="ADAL" clId="{B2C7F258-8D69-451B-B7A0-821DFE20D51B}" dt="2023-09-25T15:36:42.078" v="3930" actId="478"/>
          <ac:cxnSpMkLst>
            <pc:docMk/>
            <pc:sldMk cId="2099820033" sldId="272"/>
            <ac:cxnSpMk id="25" creationId="{8E59676E-28D7-E25F-193B-60E461BD9FA7}"/>
          </ac:cxnSpMkLst>
        </pc:cxnChg>
      </pc:sldChg>
      <pc:sldChg chg="addSp modSp add del mod modClrScheme chgLayout">
        <pc:chgData name="Lanthe Claes (FOD Werkgelegenheid - SPF Emploi)" userId="7792ac11-26f1-4785-8e00-24e425c06b2d" providerId="ADAL" clId="{B2C7F258-8D69-451B-B7A0-821DFE20D51B}" dt="2023-09-25T15:54:53.918" v="4463" actId="47"/>
        <pc:sldMkLst>
          <pc:docMk/>
          <pc:sldMk cId="1977706558" sldId="273"/>
        </pc:sldMkLst>
        <pc:spChg chg="mod">
          <ac:chgData name="Lanthe Claes (FOD Werkgelegenheid - SPF Emploi)" userId="7792ac11-26f1-4785-8e00-24e425c06b2d" providerId="ADAL" clId="{B2C7F258-8D69-451B-B7A0-821DFE20D51B}" dt="2023-09-25T15:53:46.190" v="4455" actId="26606"/>
          <ac:spMkLst>
            <pc:docMk/>
            <pc:sldMk cId="1977706558" sldId="273"/>
            <ac:spMk id="2" creationId="{02B38EC9-3A76-A444-A245-7B1E590CA563}"/>
          </ac:spMkLst>
        </pc:spChg>
        <pc:spChg chg="mod">
          <ac:chgData name="Lanthe Claes (FOD Werkgelegenheid - SPF Emploi)" userId="7792ac11-26f1-4785-8e00-24e425c06b2d" providerId="ADAL" clId="{B2C7F258-8D69-451B-B7A0-821DFE20D51B}" dt="2023-09-25T15:53:46.190" v="4455" actId="26606"/>
          <ac:spMkLst>
            <pc:docMk/>
            <pc:sldMk cId="1977706558" sldId="273"/>
            <ac:spMk id="3" creationId="{ECAB5BCF-9740-764D-B6B8-F4EAB969DB0F}"/>
          </ac:spMkLst>
        </pc:spChg>
        <pc:spChg chg="mod ord">
          <ac:chgData name="Lanthe Claes (FOD Werkgelegenheid - SPF Emploi)" userId="7792ac11-26f1-4785-8e00-24e425c06b2d" providerId="ADAL" clId="{B2C7F258-8D69-451B-B7A0-821DFE20D51B}" dt="2023-09-25T15:53:46.190" v="4455" actId="26606"/>
          <ac:spMkLst>
            <pc:docMk/>
            <pc:sldMk cId="1977706558" sldId="273"/>
            <ac:spMk id="4" creationId="{944EE736-84B5-FF48-B6D8-CCA5B20FCB41}"/>
          </ac:spMkLst>
        </pc:spChg>
        <pc:picChg chg="add mod">
          <ac:chgData name="Lanthe Claes (FOD Werkgelegenheid - SPF Emploi)" userId="7792ac11-26f1-4785-8e00-24e425c06b2d" providerId="ADAL" clId="{B2C7F258-8D69-451B-B7A0-821DFE20D51B}" dt="2023-09-25T15:54:05.546" v="4457" actId="1076"/>
          <ac:picMkLst>
            <pc:docMk/>
            <pc:sldMk cId="1977706558" sldId="273"/>
            <ac:picMk id="5" creationId="{2C903BCA-ED89-E83B-461B-F5BFA1197909}"/>
          </ac:picMkLst>
        </pc:picChg>
      </pc:sldChg>
      <pc:sldChg chg="addSp delSp modSp add mod modClrScheme chgLayout">
        <pc:chgData name="Lanthe Claes (FOD Werkgelegenheid - SPF Emploi)" userId="7792ac11-26f1-4785-8e00-24e425c06b2d" providerId="ADAL" clId="{B2C7F258-8D69-451B-B7A0-821DFE20D51B}" dt="2023-09-25T15:59:57.207" v="4661" actId="14100"/>
        <pc:sldMkLst>
          <pc:docMk/>
          <pc:sldMk cId="70250569" sldId="274"/>
        </pc:sldMkLst>
        <pc:spChg chg="mod">
          <ac:chgData name="Lanthe Claes (FOD Werkgelegenheid - SPF Emploi)" userId="7792ac11-26f1-4785-8e00-24e425c06b2d" providerId="ADAL" clId="{B2C7F258-8D69-451B-B7A0-821DFE20D51B}" dt="2023-09-25T15:53:02.611" v="4448" actId="26606"/>
          <ac:spMkLst>
            <pc:docMk/>
            <pc:sldMk cId="70250569" sldId="274"/>
            <ac:spMk id="2" creationId="{02B38EC9-3A76-A444-A245-7B1E590CA563}"/>
          </ac:spMkLst>
        </pc:spChg>
        <pc:spChg chg="mod">
          <ac:chgData name="Lanthe Claes (FOD Werkgelegenheid - SPF Emploi)" userId="7792ac11-26f1-4785-8e00-24e425c06b2d" providerId="ADAL" clId="{B2C7F258-8D69-451B-B7A0-821DFE20D51B}" dt="2023-09-25T15:59:57.207" v="4661" actId="14100"/>
          <ac:spMkLst>
            <pc:docMk/>
            <pc:sldMk cId="70250569" sldId="274"/>
            <ac:spMk id="3" creationId="{ECAB5BCF-9740-764D-B6B8-F4EAB969DB0F}"/>
          </ac:spMkLst>
        </pc:spChg>
        <pc:spChg chg="mod ord">
          <ac:chgData name="Lanthe Claes (FOD Werkgelegenheid - SPF Emploi)" userId="7792ac11-26f1-4785-8e00-24e425c06b2d" providerId="ADAL" clId="{B2C7F258-8D69-451B-B7A0-821DFE20D51B}" dt="2023-09-25T15:53:02.611" v="4448" actId="26606"/>
          <ac:spMkLst>
            <pc:docMk/>
            <pc:sldMk cId="70250569" sldId="274"/>
            <ac:spMk id="4" creationId="{944EE736-84B5-FF48-B6D8-CCA5B20FCB41}"/>
          </ac:spMkLst>
        </pc:spChg>
        <pc:picChg chg="add del mod ord">
          <ac:chgData name="Lanthe Claes (FOD Werkgelegenheid - SPF Emploi)" userId="7792ac11-26f1-4785-8e00-24e425c06b2d" providerId="ADAL" clId="{B2C7F258-8D69-451B-B7A0-821DFE20D51B}" dt="2023-09-25T15:56:53.164" v="4486" actId="478"/>
          <ac:picMkLst>
            <pc:docMk/>
            <pc:sldMk cId="70250569" sldId="274"/>
            <ac:picMk id="6" creationId="{7C7271FF-48FE-8EE4-25D1-AA81A74B1DB1}"/>
          </ac:picMkLst>
        </pc:picChg>
        <pc:picChg chg="add mod ord">
          <ac:chgData name="Lanthe Claes (FOD Werkgelegenheid - SPF Emploi)" userId="7792ac11-26f1-4785-8e00-24e425c06b2d" providerId="ADAL" clId="{B2C7F258-8D69-451B-B7A0-821DFE20D51B}" dt="2023-09-25T15:56:49.281" v="4485" actId="167"/>
          <ac:picMkLst>
            <pc:docMk/>
            <pc:sldMk cId="70250569" sldId="274"/>
            <ac:picMk id="8" creationId="{98E68CB3-2487-10A6-45B2-D28DD5A35DDB}"/>
          </ac:picMkLst>
        </pc:picChg>
      </pc:sldChg>
      <pc:sldChg chg="modSp add del mod">
        <pc:chgData name="Lanthe Claes (FOD Werkgelegenheid - SPF Emploi)" userId="7792ac11-26f1-4785-8e00-24e425c06b2d" providerId="ADAL" clId="{B2C7F258-8D69-451B-B7A0-821DFE20D51B}" dt="2023-09-25T16:06:36.605" v="4737" actId="47"/>
        <pc:sldMkLst>
          <pc:docMk/>
          <pc:sldMk cId="3502698518" sldId="275"/>
        </pc:sldMkLst>
        <pc:spChg chg="mod">
          <ac:chgData name="Lanthe Claes (FOD Werkgelegenheid - SPF Emploi)" userId="7792ac11-26f1-4785-8e00-24e425c06b2d" providerId="ADAL" clId="{B2C7F258-8D69-451B-B7A0-821DFE20D51B}" dt="2023-09-25T15:26:39.964" v="3153" actId="20577"/>
          <ac:spMkLst>
            <pc:docMk/>
            <pc:sldMk cId="3502698518" sldId="275"/>
            <ac:spMk id="2" creationId="{02B38EC9-3A76-A444-A245-7B1E590CA563}"/>
          </ac:spMkLst>
        </pc:spChg>
      </pc:sldChg>
      <pc:sldChg chg="modSp add del mod">
        <pc:chgData name="Lanthe Claes (FOD Werkgelegenheid - SPF Emploi)" userId="7792ac11-26f1-4785-8e00-24e425c06b2d" providerId="ADAL" clId="{B2C7F258-8D69-451B-B7A0-821DFE20D51B}" dt="2023-09-25T16:09:44.531" v="4783" actId="47"/>
        <pc:sldMkLst>
          <pc:docMk/>
          <pc:sldMk cId="3900192946" sldId="276"/>
        </pc:sldMkLst>
        <pc:spChg chg="mod">
          <ac:chgData name="Lanthe Claes (FOD Werkgelegenheid - SPF Emploi)" userId="7792ac11-26f1-4785-8e00-24e425c06b2d" providerId="ADAL" clId="{B2C7F258-8D69-451B-B7A0-821DFE20D51B}" dt="2023-09-25T15:26:53.952" v="3178" actId="20577"/>
          <ac:spMkLst>
            <pc:docMk/>
            <pc:sldMk cId="3900192946" sldId="276"/>
            <ac:spMk id="2" creationId="{02B38EC9-3A76-A444-A245-7B1E590CA563}"/>
          </ac:spMkLst>
        </pc:spChg>
      </pc:sldChg>
      <pc:sldChg chg="modSp add mod ord">
        <pc:chgData name="Lanthe Claes (FOD Werkgelegenheid - SPF Emploi)" userId="7792ac11-26f1-4785-8e00-24e425c06b2d" providerId="ADAL" clId="{B2C7F258-8D69-451B-B7A0-821DFE20D51B}" dt="2023-09-25T15:55:01.434" v="4476" actId="20577"/>
        <pc:sldMkLst>
          <pc:docMk/>
          <pc:sldMk cId="484896644" sldId="277"/>
        </pc:sldMkLst>
        <pc:spChg chg="mod">
          <ac:chgData name="Lanthe Claes (FOD Werkgelegenheid - SPF Emploi)" userId="7792ac11-26f1-4785-8e00-24e425c06b2d" providerId="ADAL" clId="{B2C7F258-8D69-451B-B7A0-821DFE20D51B}" dt="2023-09-25T15:55:01.434" v="4476" actId="20577"/>
          <ac:spMkLst>
            <pc:docMk/>
            <pc:sldMk cId="484896644" sldId="277"/>
            <ac:spMk id="2" creationId="{02B38EC9-3A76-A444-A245-7B1E590CA563}"/>
          </ac:spMkLst>
        </pc:spChg>
        <pc:spChg chg="mod">
          <ac:chgData name="Lanthe Claes (FOD Werkgelegenheid - SPF Emploi)" userId="7792ac11-26f1-4785-8e00-24e425c06b2d" providerId="ADAL" clId="{B2C7F258-8D69-451B-B7A0-821DFE20D51B}" dt="2023-09-25T15:54:37.344" v="4462" actId="403"/>
          <ac:spMkLst>
            <pc:docMk/>
            <pc:sldMk cId="484896644" sldId="277"/>
            <ac:spMk id="3" creationId="{ECAB5BCF-9740-764D-B6B8-F4EAB969DB0F}"/>
          </ac:spMkLst>
        </pc:spChg>
      </pc:sldChg>
      <pc:sldChg chg="addSp delSp modSp add mod">
        <pc:chgData name="Lanthe Claes (FOD Werkgelegenheid - SPF Emploi)" userId="7792ac11-26f1-4785-8e00-24e425c06b2d" providerId="ADAL" clId="{B2C7F258-8D69-451B-B7A0-821DFE20D51B}" dt="2023-09-25T16:06:57.511" v="4765" actId="20577"/>
        <pc:sldMkLst>
          <pc:docMk/>
          <pc:sldMk cId="1131193112" sldId="278"/>
        </pc:sldMkLst>
        <pc:spChg chg="mod">
          <ac:chgData name="Lanthe Claes (FOD Werkgelegenheid - SPF Emploi)" userId="7792ac11-26f1-4785-8e00-24e425c06b2d" providerId="ADAL" clId="{B2C7F258-8D69-451B-B7A0-821DFE20D51B}" dt="2023-09-25T16:04:21.480" v="4730" actId="1076"/>
          <ac:spMkLst>
            <pc:docMk/>
            <pc:sldMk cId="1131193112" sldId="278"/>
            <ac:spMk id="2" creationId="{02B38EC9-3A76-A444-A245-7B1E590CA563}"/>
          </ac:spMkLst>
        </pc:spChg>
        <pc:spChg chg="mod">
          <ac:chgData name="Lanthe Claes (FOD Werkgelegenheid - SPF Emploi)" userId="7792ac11-26f1-4785-8e00-24e425c06b2d" providerId="ADAL" clId="{B2C7F258-8D69-451B-B7A0-821DFE20D51B}" dt="2023-09-25T16:06:57.511" v="4765" actId="20577"/>
          <ac:spMkLst>
            <pc:docMk/>
            <pc:sldMk cId="1131193112" sldId="278"/>
            <ac:spMk id="3" creationId="{ECAB5BCF-9740-764D-B6B8-F4EAB969DB0F}"/>
          </ac:spMkLst>
        </pc:spChg>
        <pc:picChg chg="add mod ord">
          <ac:chgData name="Lanthe Claes (FOD Werkgelegenheid - SPF Emploi)" userId="7792ac11-26f1-4785-8e00-24e425c06b2d" providerId="ADAL" clId="{B2C7F258-8D69-451B-B7A0-821DFE20D51B}" dt="2023-09-25T16:06:15.409" v="4734" actId="167"/>
          <ac:picMkLst>
            <pc:docMk/>
            <pc:sldMk cId="1131193112" sldId="278"/>
            <ac:picMk id="6" creationId="{4C5F8BAB-A342-4D4F-E681-BF121404AB9A}"/>
          </ac:picMkLst>
        </pc:picChg>
        <pc:picChg chg="del">
          <ac:chgData name="Lanthe Claes (FOD Werkgelegenheid - SPF Emploi)" userId="7792ac11-26f1-4785-8e00-24e425c06b2d" providerId="ADAL" clId="{B2C7F258-8D69-451B-B7A0-821DFE20D51B}" dt="2023-09-25T16:06:18.146" v="4735" actId="478"/>
          <ac:picMkLst>
            <pc:docMk/>
            <pc:sldMk cId="1131193112" sldId="278"/>
            <ac:picMk id="8" creationId="{98E68CB3-2487-10A6-45B2-D28DD5A35DDB}"/>
          </ac:picMkLst>
        </pc:picChg>
      </pc:sldChg>
      <pc:sldChg chg="addSp delSp modSp add mod">
        <pc:chgData name="Lanthe Claes (FOD Werkgelegenheid - SPF Emploi)" userId="7792ac11-26f1-4785-8e00-24e425c06b2d" providerId="ADAL" clId="{B2C7F258-8D69-451B-B7A0-821DFE20D51B}" dt="2023-09-25T16:17:03.358" v="5110" actId="20577"/>
        <pc:sldMkLst>
          <pc:docMk/>
          <pc:sldMk cId="188163698" sldId="279"/>
        </pc:sldMkLst>
        <pc:spChg chg="mod">
          <ac:chgData name="Lanthe Claes (FOD Werkgelegenheid - SPF Emploi)" userId="7792ac11-26f1-4785-8e00-24e425c06b2d" providerId="ADAL" clId="{B2C7F258-8D69-451B-B7A0-821DFE20D51B}" dt="2023-09-25T16:06:48.233" v="4761" actId="20577"/>
          <ac:spMkLst>
            <pc:docMk/>
            <pc:sldMk cId="188163698" sldId="279"/>
            <ac:spMk id="2" creationId="{02B38EC9-3A76-A444-A245-7B1E590CA563}"/>
          </ac:spMkLst>
        </pc:spChg>
        <pc:spChg chg="mod">
          <ac:chgData name="Lanthe Claes (FOD Werkgelegenheid - SPF Emploi)" userId="7792ac11-26f1-4785-8e00-24e425c06b2d" providerId="ADAL" clId="{B2C7F258-8D69-451B-B7A0-821DFE20D51B}" dt="2023-09-25T16:17:03.358" v="5110" actId="20577"/>
          <ac:spMkLst>
            <pc:docMk/>
            <pc:sldMk cId="188163698" sldId="279"/>
            <ac:spMk id="3" creationId="{ECAB5BCF-9740-764D-B6B8-F4EAB969DB0F}"/>
          </ac:spMkLst>
        </pc:spChg>
        <pc:picChg chg="del">
          <ac:chgData name="Lanthe Claes (FOD Werkgelegenheid - SPF Emploi)" userId="7792ac11-26f1-4785-8e00-24e425c06b2d" providerId="ADAL" clId="{B2C7F258-8D69-451B-B7A0-821DFE20D51B}" dt="2023-09-25T16:08:47.583" v="4775" actId="478"/>
          <ac:picMkLst>
            <pc:docMk/>
            <pc:sldMk cId="188163698" sldId="279"/>
            <ac:picMk id="6" creationId="{4C5F8BAB-A342-4D4F-E681-BF121404AB9A}"/>
          </ac:picMkLst>
        </pc:picChg>
        <pc:picChg chg="add del mod">
          <ac:chgData name="Lanthe Claes (FOD Werkgelegenheid - SPF Emploi)" userId="7792ac11-26f1-4785-8e00-24e425c06b2d" providerId="ADAL" clId="{B2C7F258-8D69-451B-B7A0-821DFE20D51B}" dt="2023-09-25T16:08:14.434" v="4769" actId="478"/>
          <ac:picMkLst>
            <pc:docMk/>
            <pc:sldMk cId="188163698" sldId="279"/>
            <ac:picMk id="7" creationId="{E3C5C9F8-8D64-89D7-2CD8-25537F6E61D1}"/>
          </ac:picMkLst>
        </pc:picChg>
        <pc:picChg chg="add del mod ord">
          <ac:chgData name="Lanthe Claes (FOD Werkgelegenheid - SPF Emploi)" userId="7792ac11-26f1-4785-8e00-24e425c06b2d" providerId="ADAL" clId="{B2C7F258-8D69-451B-B7A0-821DFE20D51B}" dt="2023-09-25T16:09:36.280" v="4782" actId="478"/>
          <ac:picMkLst>
            <pc:docMk/>
            <pc:sldMk cId="188163698" sldId="279"/>
            <ac:picMk id="9" creationId="{47DB12AF-4895-DAE1-1175-B67162BF5D80}"/>
          </ac:picMkLst>
        </pc:picChg>
        <pc:picChg chg="add mod ord">
          <ac:chgData name="Lanthe Claes (FOD Werkgelegenheid - SPF Emploi)" userId="7792ac11-26f1-4785-8e00-24e425c06b2d" providerId="ADAL" clId="{B2C7F258-8D69-451B-B7A0-821DFE20D51B}" dt="2023-09-25T16:09:32.564" v="4781" actId="167"/>
          <ac:picMkLst>
            <pc:docMk/>
            <pc:sldMk cId="188163698" sldId="279"/>
            <ac:picMk id="11" creationId="{309667B7-997B-35B7-4997-27B2CBAA1EC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95DEC2-7288-4127-800B-BA5801C99B33}" type="doc">
      <dgm:prSet loTypeId="urn:microsoft.com/office/officeart/2005/8/layout/hProcess9" loCatId="process" qsTypeId="urn:microsoft.com/office/officeart/2005/8/quickstyle/simple1" qsCatId="simple" csTypeId="urn:microsoft.com/office/officeart/2005/8/colors/accent1_2" csCatId="accent1" phldr="1"/>
      <dgm:spPr/>
    </dgm:pt>
    <dgm:pt modelId="{80776C65-F676-4FF3-8658-D78B99B86F64}">
      <dgm:prSet phldrT="[Tekst]" custT="1"/>
      <dgm:spPr/>
      <dgm:t>
        <a:bodyPr/>
        <a:lstStyle/>
        <a:p>
          <a:r>
            <a:rPr lang="nl-BE" sz="3600" b="1" dirty="0"/>
            <a:t>S</a:t>
          </a:r>
          <a:r>
            <a:rPr lang="nl-BE" sz="2500" dirty="0"/>
            <a:t>ubstitutie</a:t>
          </a:r>
        </a:p>
      </dgm:t>
    </dgm:pt>
    <dgm:pt modelId="{12B596C5-1923-4D2A-B2F8-93AF498D3679}" type="parTrans" cxnId="{10845995-434B-455D-A39A-26B59E4C9AA1}">
      <dgm:prSet/>
      <dgm:spPr/>
      <dgm:t>
        <a:bodyPr/>
        <a:lstStyle/>
        <a:p>
          <a:endParaRPr lang="nl-BE"/>
        </a:p>
      </dgm:t>
    </dgm:pt>
    <dgm:pt modelId="{FEE9AAAE-3149-42D5-9197-FF408BB38BBF}" type="sibTrans" cxnId="{10845995-434B-455D-A39A-26B59E4C9AA1}">
      <dgm:prSet/>
      <dgm:spPr/>
      <dgm:t>
        <a:bodyPr/>
        <a:lstStyle/>
        <a:p>
          <a:endParaRPr lang="nl-BE"/>
        </a:p>
      </dgm:t>
    </dgm:pt>
    <dgm:pt modelId="{8847623A-6C45-49CE-9C0D-C4F1B6A52EA2}">
      <dgm:prSet phldrT="[Tekst]" custT="1"/>
      <dgm:spPr/>
      <dgm:t>
        <a:bodyPr/>
        <a:lstStyle/>
        <a:p>
          <a:r>
            <a:rPr lang="nl-BE" sz="3600" b="1" dirty="0"/>
            <a:t>T</a:t>
          </a:r>
          <a:r>
            <a:rPr lang="nl-BE" sz="2500" dirty="0"/>
            <a:t>echnische maatregelen</a:t>
          </a:r>
        </a:p>
      </dgm:t>
    </dgm:pt>
    <dgm:pt modelId="{233EA107-106A-44A2-B18A-A084DC50F22E}" type="parTrans" cxnId="{AA1EE05D-FA2D-41F1-B74C-431B9F68EF2E}">
      <dgm:prSet/>
      <dgm:spPr/>
      <dgm:t>
        <a:bodyPr/>
        <a:lstStyle/>
        <a:p>
          <a:endParaRPr lang="nl-BE"/>
        </a:p>
      </dgm:t>
    </dgm:pt>
    <dgm:pt modelId="{0B7993F0-7686-4552-9E80-DF6A7EB256C0}" type="sibTrans" cxnId="{AA1EE05D-FA2D-41F1-B74C-431B9F68EF2E}">
      <dgm:prSet/>
      <dgm:spPr/>
      <dgm:t>
        <a:bodyPr/>
        <a:lstStyle/>
        <a:p>
          <a:endParaRPr lang="nl-BE"/>
        </a:p>
      </dgm:t>
    </dgm:pt>
    <dgm:pt modelId="{6999CFEF-8300-454C-ABDF-BA4055A4EE31}">
      <dgm:prSet phldrT="[Tekst]" custT="1"/>
      <dgm:spPr/>
      <dgm:t>
        <a:bodyPr/>
        <a:lstStyle/>
        <a:p>
          <a:r>
            <a:rPr lang="nl-BE" sz="3200" b="1" dirty="0"/>
            <a:t>O</a:t>
          </a:r>
          <a:r>
            <a:rPr lang="nl-BE" sz="2500" dirty="0"/>
            <a:t>rganisatorische maatregelen</a:t>
          </a:r>
        </a:p>
      </dgm:t>
    </dgm:pt>
    <dgm:pt modelId="{33E3B70C-8E56-4549-8ADB-C1FE163CE032}" type="parTrans" cxnId="{CB12BF32-2933-4414-9A6A-E2A2C8DC0497}">
      <dgm:prSet/>
      <dgm:spPr/>
      <dgm:t>
        <a:bodyPr/>
        <a:lstStyle/>
        <a:p>
          <a:endParaRPr lang="nl-BE"/>
        </a:p>
      </dgm:t>
    </dgm:pt>
    <dgm:pt modelId="{79479A1C-4F9C-4F08-AD2D-43E261DA779A}" type="sibTrans" cxnId="{CB12BF32-2933-4414-9A6A-E2A2C8DC0497}">
      <dgm:prSet/>
      <dgm:spPr/>
      <dgm:t>
        <a:bodyPr/>
        <a:lstStyle/>
        <a:p>
          <a:endParaRPr lang="nl-BE"/>
        </a:p>
      </dgm:t>
    </dgm:pt>
    <dgm:pt modelId="{36F09702-E93D-400C-89E6-38554AA94E90}">
      <dgm:prSet phldrT="[Tekst]" custT="1"/>
      <dgm:spPr/>
      <dgm:t>
        <a:bodyPr/>
        <a:lstStyle/>
        <a:p>
          <a:r>
            <a:rPr lang="nl-BE" sz="3200" b="1" dirty="0"/>
            <a:t>P</a:t>
          </a:r>
          <a:r>
            <a:rPr lang="nl-BE" sz="2500" dirty="0"/>
            <a:t>ersoonlijke bescherming</a:t>
          </a:r>
        </a:p>
      </dgm:t>
    </dgm:pt>
    <dgm:pt modelId="{5B29BB26-036C-4A69-839B-02D37991B95F}" type="parTrans" cxnId="{13AD8160-4AF5-4C0A-9094-0F999D01CC2F}">
      <dgm:prSet/>
      <dgm:spPr/>
      <dgm:t>
        <a:bodyPr/>
        <a:lstStyle/>
        <a:p>
          <a:endParaRPr lang="nl-BE"/>
        </a:p>
      </dgm:t>
    </dgm:pt>
    <dgm:pt modelId="{4892CDB2-7E53-41C7-B5F6-DC4EC628F832}" type="sibTrans" cxnId="{13AD8160-4AF5-4C0A-9094-0F999D01CC2F}">
      <dgm:prSet/>
      <dgm:spPr/>
      <dgm:t>
        <a:bodyPr/>
        <a:lstStyle/>
        <a:p>
          <a:endParaRPr lang="nl-BE"/>
        </a:p>
      </dgm:t>
    </dgm:pt>
    <dgm:pt modelId="{5AB88C91-EBC4-4863-BCA6-A077FF217D16}" type="pres">
      <dgm:prSet presAssocID="{0795DEC2-7288-4127-800B-BA5801C99B33}" presName="CompostProcess" presStyleCnt="0">
        <dgm:presLayoutVars>
          <dgm:dir/>
          <dgm:resizeHandles val="exact"/>
        </dgm:presLayoutVars>
      </dgm:prSet>
      <dgm:spPr/>
    </dgm:pt>
    <dgm:pt modelId="{B1319F74-0108-4D08-A550-2F0918A3DE25}" type="pres">
      <dgm:prSet presAssocID="{0795DEC2-7288-4127-800B-BA5801C99B33}" presName="arrow" presStyleLbl="bgShp" presStyleIdx="0" presStyleCnt="1" custLinFactNeighborX="0"/>
      <dgm:spPr/>
    </dgm:pt>
    <dgm:pt modelId="{85DAC2C3-7DBE-4761-A09A-666A9ECF4948}" type="pres">
      <dgm:prSet presAssocID="{0795DEC2-7288-4127-800B-BA5801C99B33}" presName="linearProcess" presStyleCnt="0"/>
      <dgm:spPr/>
    </dgm:pt>
    <dgm:pt modelId="{6A9AFFF2-918B-4883-82C9-42FDFB787F4C}" type="pres">
      <dgm:prSet presAssocID="{80776C65-F676-4FF3-8658-D78B99B86F64}" presName="textNode" presStyleLbl="node1" presStyleIdx="0" presStyleCnt="4" custScaleX="78456">
        <dgm:presLayoutVars>
          <dgm:bulletEnabled val="1"/>
        </dgm:presLayoutVars>
      </dgm:prSet>
      <dgm:spPr/>
    </dgm:pt>
    <dgm:pt modelId="{96677DA0-3195-40E1-9067-E81763446F46}" type="pres">
      <dgm:prSet presAssocID="{FEE9AAAE-3149-42D5-9197-FF408BB38BBF}" presName="sibTrans" presStyleCnt="0"/>
      <dgm:spPr/>
    </dgm:pt>
    <dgm:pt modelId="{B7F89EB5-1DB1-491B-9CB0-006CB9F4B043}" type="pres">
      <dgm:prSet presAssocID="{8847623A-6C45-49CE-9C0D-C4F1B6A52EA2}" presName="textNode" presStyleLbl="node1" presStyleIdx="1" presStyleCnt="4">
        <dgm:presLayoutVars>
          <dgm:bulletEnabled val="1"/>
        </dgm:presLayoutVars>
      </dgm:prSet>
      <dgm:spPr/>
    </dgm:pt>
    <dgm:pt modelId="{F20E58C2-010F-4BD8-A2A6-7FE9501D1DD2}" type="pres">
      <dgm:prSet presAssocID="{0B7993F0-7686-4552-9E80-DF6A7EB256C0}" presName="sibTrans" presStyleCnt="0"/>
      <dgm:spPr/>
    </dgm:pt>
    <dgm:pt modelId="{450C24F0-6DBF-423F-BA50-E7FA716CC6FB}" type="pres">
      <dgm:prSet presAssocID="{6999CFEF-8300-454C-ABDF-BA4055A4EE31}" presName="textNode" presStyleLbl="node1" presStyleIdx="2" presStyleCnt="4" custScaleX="103165">
        <dgm:presLayoutVars>
          <dgm:bulletEnabled val="1"/>
        </dgm:presLayoutVars>
      </dgm:prSet>
      <dgm:spPr/>
    </dgm:pt>
    <dgm:pt modelId="{0617BEF8-75E9-41CB-8C66-E80539C165DE}" type="pres">
      <dgm:prSet presAssocID="{79479A1C-4F9C-4F08-AD2D-43E261DA779A}" presName="sibTrans" presStyleCnt="0"/>
      <dgm:spPr/>
    </dgm:pt>
    <dgm:pt modelId="{159DCFF8-1FB2-49ED-B6C6-F44CFD49E595}" type="pres">
      <dgm:prSet presAssocID="{36F09702-E93D-400C-89E6-38554AA94E90}" presName="textNode" presStyleLbl="node1" presStyleIdx="3" presStyleCnt="4" custScaleX="85703">
        <dgm:presLayoutVars>
          <dgm:bulletEnabled val="1"/>
        </dgm:presLayoutVars>
      </dgm:prSet>
      <dgm:spPr/>
    </dgm:pt>
  </dgm:ptLst>
  <dgm:cxnLst>
    <dgm:cxn modelId="{CB12BF32-2933-4414-9A6A-E2A2C8DC0497}" srcId="{0795DEC2-7288-4127-800B-BA5801C99B33}" destId="{6999CFEF-8300-454C-ABDF-BA4055A4EE31}" srcOrd="2" destOrd="0" parTransId="{33E3B70C-8E56-4549-8ADB-C1FE163CE032}" sibTransId="{79479A1C-4F9C-4F08-AD2D-43E261DA779A}"/>
    <dgm:cxn modelId="{AA1EE05D-FA2D-41F1-B74C-431B9F68EF2E}" srcId="{0795DEC2-7288-4127-800B-BA5801C99B33}" destId="{8847623A-6C45-49CE-9C0D-C4F1B6A52EA2}" srcOrd="1" destOrd="0" parTransId="{233EA107-106A-44A2-B18A-A084DC50F22E}" sibTransId="{0B7993F0-7686-4552-9E80-DF6A7EB256C0}"/>
    <dgm:cxn modelId="{13AD8160-4AF5-4C0A-9094-0F999D01CC2F}" srcId="{0795DEC2-7288-4127-800B-BA5801C99B33}" destId="{36F09702-E93D-400C-89E6-38554AA94E90}" srcOrd="3" destOrd="0" parTransId="{5B29BB26-036C-4A69-839B-02D37991B95F}" sibTransId="{4892CDB2-7E53-41C7-B5F6-DC4EC628F832}"/>
    <dgm:cxn modelId="{1FF18556-39E4-49D0-994F-79B0B6AA1D3A}" type="presOf" srcId="{36F09702-E93D-400C-89E6-38554AA94E90}" destId="{159DCFF8-1FB2-49ED-B6C6-F44CFD49E595}" srcOrd="0" destOrd="0" presId="urn:microsoft.com/office/officeart/2005/8/layout/hProcess9"/>
    <dgm:cxn modelId="{986E9282-8F86-46DE-960D-D0A08008C3D6}" type="presOf" srcId="{8847623A-6C45-49CE-9C0D-C4F1B6A52EA2}" destId="{B7F89EB5-1DB1-491B-9CB0-006CB9F4B043}" srcOrd="0" destOrd="0" presId="urn:microsoft.com/office/officeart/2005/8/layout/hProcess9"/>
    <dgm:cxn modelId="{10845995-434B-455D-A39A-26B59E4C9AA1}" srcId="{0795DEC2-7288-4127-800B-BA5801C99B33}" destId="{80776C65-F676-4FF3-8658-D78B99B86F64}" srcOrd="0" destOrd="0" parTransId="{12B596C5-1923-4D2A-B2F8-93AF498D3679}" sibTransId="{FEE9AAAE-3149-42D5-9197-FF408BB38BBF}"/>
    <dgm:cxn modelId="{9A1C80B7-8EB5-462F-827F-71C931180ADC}" type="presOf" srcId="{6999CFEF-8300-454C-ABDF-BA4055A4EE31}" destId="{450C24F0-6DBF-423F-BA50-E7FA716CC6FB}" srcOrd="0" destOrd="0" presId="urn:microsoft.com/office/officeart/2005/8/layout/hProcess9"/>
    <dgm:cxn modelId="{467C7FEF-C30F-4259-BA27-5D1320D588EE}" type="presOf" srcId="{80776C65-F676-4FF3-8658-D78B99B86F64}" destId="{6A9AFFF2-918B-4883-82C9-42FDFB787F4C}" srcOrd="0" destOrd="0" presId="urn:microsoft.com/office/officeart/2005/8/layout/hProcess9"/>
    <dgm:cxn modelId="{E6497DFD-0F9D-48F3-90C5-F0A22223F042}" type="presOf" srcId="{0795DEC2-7288-4127-800B-BA5801C99B33}" destId="{5AB88C91-EBC4-4863-BCA6-A077FF217D16}" srcOrd="0" destOrd="0" presId="urn:microsoft.com/office/officeart/2005/8/layout/hProcess9"/>
    <dgm:cxn modelId="{5BC3BB05-70F9-4160-A3F8-4AE612C15FBD}" type="presParOf" srcId="{5AB88C91-EBC4-4863-BCA6-A077FF217D16}" destId="{B1319F74-0108-4D08-A550-2F0918A3DE25}" srcOrd="0" destOrd="0" presId="urn:microsoft.com/office/officeart/2005/8/layout/hProcess9"/>
    <dgm:cxn modelId="{03C7DCEB-BDC5-4FC0-BF02-E083C859E37B}" type="presParOf" srcId="{5AB88C91-EBC4-4863-BCA6-A077FF217D16}" destId="{85DAC2C3-7DBE-4761-A09A-666A9ECF4948}" srcOrd="1" destOrd="0" presId="urn:microsoft.com/office/officeart/2005/8/layout/hProcess9"/>
    <dgm:cxn modelId="{6BBC0307-F745-4668-A609-9DB971B0BFB3}" type="presParOf" srcId="{85DAC2C3-7DBE-4761-A09A-666A9ECF4948}" destId="{6A9AFFF2-918B-4883-82C9-42FDFB787F4C}" srcOrd="0" destOrd="0" presId="urn:microsoft.com/office/officeart/2005/8/layout/hProcess9"/>
    <dgm:cxn modelId="{46353B78-BCAC-4C6F-BC31-4CC3169B22AB}" type="presParOf" srcId="{85DAC2C3-7DBE-4761-A09A-666A9ECF4948}" destId="{96677DA0-3195-40E1-9067-E81763446F46}" srcOrd="1" destOrd="0" presId="urn:microsoft.com/office/officeart/2005/8/layout/hProcess9"/>
    <dgm:cxn modelId="{5F9FA78E-39DE-4641-AE21-093246EC754D}" type="presParOf" srcId="{85DAC2C3-7DBE-4761-A09A-666A9ECF4948}" destId="{B7F89EB5-1DB1-491B-9CB0-006CB9F4B043}" srcOrd="2" destOrd="0" presId="urn:microsoft.com/office/officeart/2005/8/layout/hProcess9"/>
    <dgm:cxn modelId="{813765E5-2599-47D4-8F58-FF9EB5020AF7}" type="presParOf" srcId="{85DAC2C3-7DBE-4761-A09A-666A9ECF4948}" destId="{F20E58C2-010F-4BD8-A2A6-7FE9501D1DD2}" srcOrd="3" destOrd="0" presId="urn:microsoft.com/office/officeart/2005/8/layout/hProcess9"/>
    <dgm:cxn modelId="{6D424DC4-9500-4FAB-BCD1-68959BB0A4D7}" type="presParOf" srcId="{85DAC2C3-7DBE-4761-A09A-666A9ECF4948}" destId="{450C24F0-6DBF-423F-BA50-E7FA716CC6FB}" srcOrd="4" destOrd="0" presId="urn:microsoft.com/office/officeart/2005/8/layout/hProcess9"/>
    <dgm:cxn modelId="{00727345-6D62-4097-90AB-0EE24D802D91}" type="presParOf" srcId="{85DAC2C3-7DBE-4761-A09A-666A9ECF4948}" destId="{0617BEF8-75E9-41CB-8C66-E80539C165DE}" srcOrd="5" destOrd="0" presId="urn:microsoft.com/office/officeart/2005/8/layout/hProcess9"/>
    <dgm:cxn modelId="{F3BC0AA6-14E5-427A-9A02-9C4341917429}" type="presParOf" srcId="{85DAC2C3-7DBE-4761-A09A-666A9ECF4948}" destId="{159DCFF8-1FB2-49ED-B6C6-F44CFD49E59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19F74-0108-4D08-A550-2F0918A3DE25}">
      <dsp:nvSpPr>
        <dsp:cNvPr id="0" name=""/>
        <dsp:cNvSpPr/>
      </dsp:nvSpPr>
      <dsp:spPr>
        <a:xfrm>
          <a:off x="808077" y="0"/>
          <a:ext cx="9158208" cy="37465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9AFFF2-918B-4883-82C9-42FDFB787F4C}">
      <dsp:nvSpPr>
        <dsp:cNvPr id="0" name=""/>
        <dsp:cNvSpPr/>
      </dsp:nvSpPr>
      <dsp:spPr>
        <a:xfrm>
          <a:off x="1214" y="1123950"/>
          <a:ext cx="2058964" cy="149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nl-BE" sz="3600" b="1" kern="1200" dirty="0"/>
            <a:t>S</a:t>
          </a:r>
          <a:r>
            <a:rPr lang="nl-BE" sz="2500" kern="1200" dirty="0"/>
            <a:t>ubstitutie</a:t>
          </a:r>
        </a:p>
      </dsp:txBody>
      <dsp:txXfrm>
        <a:off x="74370" y="1197106"/>
        <a:ext cx="1912652" cy="1352288"/>
      </dsp:txXfrm>
    </dsp:sp>
    <dsp:sp modelId="{B7F89EB5-1DB1-491B-9CB0-006CB9F4B043}">
      <dsp:nvSpPr>
        <dsp:cNvPr id="0" name=""/>
        <dsp:cNvSpPr/>
      </dsp:nvSpPr>
      <dsp:spPr>
        <a:xfrm>
          <a:off x="2437527" y="1123950"/>
          <a:ext cx="2624355" cy="149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nl-BE" sz="3600" b="1" kern="1200" dirty="0"/>
            <a:t>T</a:t>
          </a:r>
          <a:r>
            <a:rPr lang="nl-BE" sz="2500" kern="1200" dirty="0"/>
            <a:t>echnische maatregelen</a:t>
          </a:r>
        </a:p>
      </dsp:txBody>
      <dsp:txXfrm>
        <a:off x="2510683" y="1197106"/>
        <a:ext cx="2478043" cy="1352288"/>
      </dsp:txXfrm>
    </dsp:sp>
    <dsp:sp modelId="{450C24F0-6DBF-423F-BA50-E7FA716CC6FB}">
      <dsp:nvSpPr>
        <dsp:cNvPr id="0" name=""/>
        <dsp:cNvSpPr/>
      </dsp:nvSpPr>
      <dsp:spPr>
        <a:xfrm>
          <a:off x="5439232" y="1123950"/>
          <a:ext cx="2707416" cy="149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nl-BE" sz="3200" b="1" kern="1200" dirty="0"/>
            <a:t>O</a:t>
          </a:r>
          <a:r>
            <a:rPr lang="nl-BE" sz="2500" kern="1200" dirty="0"/>
            <a:t>rganisatorische maatregelen</a:t>
          </a:r>
        </a:p>
      </dsp:txBody>
      <dsp:txXfrm>
        <a:off x="5512388" y="1197106"/>
        <a:ext cx="2561104" cy="1352288"/>
      </dsp:txXfrm>
    </dsp:sp>
    <dsp:sp modelId="{159DCFF8-1FB2-49ED-B6C6-F44CFD49E595}">
      <dsp:nvSpPr>
        <dsp:cNvPr id="0" name=""/>
        <dsp:cNvSpPr/>
      </dsp:nvSpPr>
      <dsp:spPr>
        <a:xfrm>
          <a:off x="8523997" y="1123950"/>
          <a:ext cx="2249151" cy="149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nl-BE" sz="3200" b="1" kern="1200" dirty="0"/>
            <a:t>P</a:t>
          </a:r>
          <a:r>
            <a:rPr lang="nl-BE" sz="2500" kern="1200" dirty="0"/>
            <a:t>ersoonlijke bescherming</a:t>
          </a:r>
        </a:p>
      </dsp:txBody>
      <dsp:txXfrm>
        <a:off x="8597153" y="1197106"/>
        <a:ext cx="2102839" cy="135228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09C3F-EDBB-B04A-98A8-C3D4D6997D47}" type="datetimeFigureOut">
              <a:rPr lang="en-BE" smtClean="0"/>
              <a:t>10/11/2023</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59B669-4163-A942-A15F-ABAE585B9C25}" type="slidenum">
              <a:rPr lang="en-BE" smtClean="0"/>
              <a:t>‹nr.›</a:t>
            </a:fld>
            <a:endParaRPr lang="en-BE"/>
          </a:p>
        </p:txBody>
      </p:sp>
    </p:spTree>
    <p:extLst>
      <p:ext uri="{BB962C8B-B14F-4D97-AF65-F5344CB8AC3E}">
        <p14:creationId xmlns:p14="http://schemas.microsoft.com/office/powerpoint/2010/main" val="373986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67F34-BB71-DC40-B16C-B13F09933A67}"/>
              </a:ext>
            </a:extLst>
          </p:cNvPr>
          <p:cNvSpPr>
            <a:spLocks noGrp="1"/>
          </p:cNvSpPr>
          <p:nvPr>
            <p:ph type="ctrTitle"/>
          </p:nvPr>
        </p:nvSpPr>
        <p:spPr>
          <a:xfrm>
            <a:off x="1097694" y="2003129"/>
            <a:ext cx="9144000" cy="2387600"/>
          </a:xfrm>
        </p:spPr>
        <p:txBody>
          <a:bodyPr anchor="b">
            <a:normAutofit/>
          </a:bodyPr>
          <a:lstStyle>
            <a:lvl1pPr algn="l">
              <a:defRPr sz="5400"/>
            </a:lvl1pPr>
          </a:lstStyle>
          <a:p>
            <a:r>
              <a:rPr lang="nl-NL"/>
              <a:t>Klik om stijl te bewerken</a:t>
            </a:r>
            <a:endParaRPr lang="en-BE" dirty="0"/>
          </a:p>
        </p:txBody>
      </p:sp>
      <p:sp>
        <p:nvSpPr>
          <p:cNvPr id="3" name="Subtitle 2">
            <a:extLst>
              <a:ext uri="{FF2B5EF4-FFF2-40B4-BE49-F238E27FC236}">
                <a16:creationId xmlns:a16="http://schemas.microsoft.com/office/drawing/2014/main" id="{8C6F368C-5008-E242-BEB7-03BB3EB7369D}"/>
              </a:ext>
            </a:extLst>
          </p:cNvPr>
          <p:cNvSpPr>
            <a:spLocks noGrp="1"/>
          </p:cNvSpPr>
          <p:nvPr>
            <p:ph type="subTitle" idx="1"/>
          </p:nvPr>
        </p:nvSpPr>
        <p:spPr>
          <a:xfrm>
            <a:off x="1097694" y="4434021"/>
            <a:ext cx="914400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BE" dirty="0"/>
          </a:p>
        </p:txBody>
      </p:sp>
      <p:sp>
        <p:nvSpPr>
          <p:cNvPr id="6" name="Slide Number Placeholder 5">
            <a:extLst>
              <a:ext uri="{FF2B5EF4-FFF2-40B4-BE49-F238E27FC236}">
                <a16:creationId xmlns:a16="http://schemas.microsoft.com/office/drawing/2014/main" id="{DEE3A8CC-C341-4C41-B93B-B53102567F2D}"/>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2528063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4AADDB-5007-984E-A614-8965A6BC12D1}"/>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273893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CB600-1561-1E40-9339-1E404EE6925C}"/>
              </a:ext>
            </a:extLst>
          </p:cNvPr>
          <p:cNvSpPr>
            <a:spLocks noGrp="1"/>
          </p:cNvSpPr>
          <p:nvPr>
            <p:ph type="title"/>
          </p:nvPr>
        </p:nvSpPr>
        <p:spPr>
          <a:xfrm>
            <a:off x="838200" y="278626"/>
            <a:ext cx="9220200" cy="1325563"/>
          </a:xfrm>
        </p:spPr>
        <p:txBody>
          <a:bodyPr/>
          <a:lstStyle/>
          <a:p>
            <a:r>
              <a:rPr lang="nl-NL"/>
              <a:t>Klik om stijl te bewerken</a:t>
            </a:r>
            <a:endParaRPr lang="en-BE" dirty="0"/>
          </a:p>
        </p:txBody>
      </p:sp>
      <p:sp>
        <p:nvSpPr>
          <p:cNvPr id="3" name="Content Placeholder 2">
            <a:extLst>
              <a:ext uri="{FF2B5EF4-FFF2-40B4-BE49-F238E27FC236}">
                <a16:creationId xmlns:a16="http://schemas.microsoft.com/office/drawing/2014/main" id="{605E339C-BB53-8C46-990B-B013F445DE0E}"/>
              </a:ext>
            </a:extLst>
          </p:cNvPr>
          <p:cNvSpPr>
            <a:spLocks noGrp="1"/>
          </p:cNvSpPr>
          <p:nvPr>
            <p:ph idx="1"/>
          </p:nvPr>
        </p:nvSpPr>
        <p:spPr>
          <a:xfrm>
            <a:off x="838200" y="1739126"/>
            <a:ext cx="10775094" cy="374727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6" name="Slide Number Placeholder 5">
            <a:extLst>
              <a:ext uri="{FF2B5EF4-FFF2-40B4-BE49-F238E27FC236}">
                <a16:creationId xmlns:a16="http://schemas.microsoft.com/office/drawing/2014/main" id="{94B45E91-0BA3-BC46-A1E6-B174BC40141F}"/>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75443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D9ACF-FE41-0E4C-88D6-1AD046798B57}"/>
              </a:ext>
            </a:extLst>
          </p:cNvPr>
          <p:cNvSpPr>
            <a:spLocks noGrp="1"/>
          </p:cNvSpPr>
          <p:nvPr>
            <p:ph type="title"/>
          </p:nvPr>
        </p:nvSpPr>
        <p:spPr>
          <a:xfrm>
            <a:off x="838200" y="278626"/>
            <a:ext cx="9220200" cy="1325563"/>
          </a:xfrm>
        </p:spPr>
        <p:txBody>
          <a:bodyPr/>
          <a:lstStyle/>
          <a:p>
            <a:r>
              <a:rPr lang="nl-NL"/>
              <a:t>Klik om stijl te bewerken</a:t>
            </a:r>
            <a:endParaRPr lang="en-BE"/>
          </a:p>
        </p:txBody>
      </p:sp>
      <p:sp>
        <p:nvSpPr>
          <p:cNvPr id="5" name="Slide Number Placeholder 4">
            <a:extLst>
              <a:ext uri="{FF2B5EF4-FFF2-40B4-BE49-F238E27FC236}">
                <a16:creationId xmlns:a16="http://schemas.microsoft.com/office/drawing/2014/main" id="{4B7BDF43-3245-584E-95CE-D3053D3BA9C9}"/>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404015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DBBC9-2B37-EB4C-81B9-E5632C5F2BF0}"/>
              </a:ext>
            </a:extLst>
          </p:cNvPr>
          <p:cNvSpPr>
            <a:spLocks noGrp="1"/>
          </p:cNvSpPr>
          <p:nvPr>
            <p:ph type="title"/>
          </p:nvPr>
        </p:nvSpPr>
        <p:spPr>
          <a:xfrm>
            <a:off x="1124464" y="1981588"/>
            <a:ext cx="10488829" cy="2852737"/>
          </a:xfrm>
        </p:spPr>
        <p:txBody>
          <a:bodyPr anchor="b">
            <a:normAutofit/>
          </a:bodyPr>
          <a:lstStyle>
            <a:lvl1pPr>
              <a:defRPr sz="5400"/>
            </a:lvl1pPr>
          </a:lstStyle>
          <a:p>
            <a:r>
              <a:rPr lang="nl-NL"/>
              <a:t>Klik om stijl te bewerken</a:t>
            </a:r>
            <a:endParaRPr lang="en-BE" dirty="0"/>
          </a:p>
        </p:txBody>
      </p:sp>
      <p:sp>
        <p:nvSpPr>
          <p:cNvPr id="6" name="Slide Number Placeholder 5">
            <a:extLst>
              <a:ext uri="{FF2B5EF4-FFF2-40B4-BE49-F238E27FC236}">
                <a16:creationId xmlns:a16="http://schemas.microsoft.com/office/drawing/2014/main" id="{25D00FCF-6655-0D40-BBB4-448556C9ACB6}"/>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59963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33C5-659D-5C41-9772-6A7E497A57EC}"/>
              </a:ext>
            </a:extLst>
          </p:cNvPr>
          <p:cNvSpPr>
            <a:spLocks noGrp="1"/>
          </p:cNvSpPr>
          <p:nvPr>
            <p:ph type="title"/>
          </p:nvPr>
        </p:nvSpPr>
        <p:spPr>
          <a:xfrm>
            <a:off x="838200" y="278626"/>
            <a:ext cx="10515600" cy="1325563"/>
          </a:xfrm>
        </p:spPr>
        <p:txBody>
          <a:bodyPr/>
          <a:lstStyle/>
          <a:p>
            <a:r>
              <a:rPr lang="nl-NL"/>
              <a:t>Klik om stijl te bewerken</a:t>
            </a:r>
            <a:endParaRPr lang="en-BE"/>
          </a:p>
        </p:txBody>
      </p:sp>
      <p:sp>
        <p:nvSpPr>
          <p:cNvPr id="3" name="Content Placeholder 2">
            <a:extLst>
              <a:ext uri="{FF2B5EF4-FFF2-40B4-BE49-F238E27FC236}">
                <a16:creationId xmlns:a16="http://schemas.microsoft.com/office/drawing/2014/main" id="{CB3E33BB-1829-844B-8A35-3158D2055753}"/>
              </a:ext>
            </a:extLst>
          </p:cNvPr>
          <p:cNvSpPr>
            <a:spLocks noGrp="1"/>
          </p:cNvSpPr>
          <p:nvPr>
            <p:ph sz="half" idx="1"/>
          </p:nvPr>
        </p:nvSpPr>
        <p:spPr>
          <a:xfrm>
            <a:off x="838200" y="1739126"/>
            <a:ext cx="5181600" cy="371020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dirty="0"/>
          </a:p>
        </p:txBody>
      </p:sp>
      <p:sp>
        <p:nvSpPr>
          <p:cNvPr id="4" name="Content Placeholder 3">
            <a:extLst>
              <a:ext uri="{FF2B5EF4-FFF2-40B4-BE49-F238E27FC236}">
                <a16:creationId xmlns:a16="http://schemas.microsoft.com/office/drawing/2014/main" id="{255C4D9F-719E-C742-B3EC-9C7FAC904378}"/>
              </a:ext>
            </a:extLst>
          </p:cNvPr>
          <p:cNvSpPr>
            <a:spLocks noGrp="1"/>
          </p:cNvSpPr>
          <p:nvPr>
            <p:ph sz="half" idx="2"/>
          </p:nvPr>
        </p:nvSpPr>
        <p:spPr>
          <a:xfrm>
            <a:off x="6172200" y="1739126"/>
            <a:ext cx="5181600" cy="371020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7" name="Slide Number Placeholder 6">
            <a:extLst>
              <a:ext uri="{FF2B5EF4-FFF2-40B4-BE49-F238E27FC236}">
                <a16:creationId xmlns:a16="http://schemas.microsoft.com/office/drawing/2014/main" id="{74F680DB-8735-D44E-A6E0-8830B72CE931}"/>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128705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11619-3470-6447-B217-DEEE14E12AC6}"/>
              </a:ext>
            </a:extLst>
          </p:cNvPr>
          <p:cNvSpPr>
            <a:spLocks noGrp="1"/>
          </p:cNvSpPr>
          <p:nvPr>
            <p:ph type="title"/>
          </p:nvPr>
        </p:nvSpPr>
        <p:spPr>
          <a:xfrm>
            <a:off x="839788" y="278626"/>
            <a:ext cx="10515600" cy="1325563"/>
          </a:xfrm>
        </p:spPr>
        <p:txBody>
          <a:bodyPr/>
          <a:lstStyle/>
          <a:p>
            <a:r>
              <a:rPr lang="nl-NL"/>
              <a:t>Klik om stijl te bewerken</a:t>
            </a:r>
            <a:endParaRPr lang="en-BE"/>
          </a:p>
        </p:txBody>
      </p:sp>
      <p:sp>
        <p:nvSpPr>
          <p:cNvPr id="3" name="Text Placeholder 2">
            <a:extLst>
              <a:ext uri="{FF2B5EF4-FFF2-40B4-BE49-F238E27FC236}">
                <a16:creationId xmlns:a16="http://schemas.microsoft.com/office/drawing/2014/main" id="{616591F2-54BC-1941-B2ED-0101B2DAF47E}"/>
              </a:ext>
            </a:extLst>
          </p:cNvPr>
          <p:cNvSpPr>
            <a:spLocks noGrp="1"/>
          </p:cNvSpPr>
          <p:nvPr>
            <p:ph type="body" idx="1"/>
          </p:nvPr>
        </p:nvSpPr>
        <p:spPr>
          <a:xfrm>
            <a:off x="839788" y="159466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a:extLst>
              <a:ext uri="{FF2B5EF4-FFF2-40B4-BE49-F238E27FC236}">
                <a16:creationId xmlns:a16="http://schemas.microsoft.com/office/drawing/2014/main" id="{3EAE7162-2CA9-DD4D-B6B9-B0735176F94D}"/>
              </a:ext>
            </a:extLst>
          </p:cNvPr>
          <p:cNvSpPr>
            <a:spLocks noGrp="1"/>
          </p:cNvSpPr>
          <p:nvPr>
            <p:ph sz="half" idx="2"/>
          </p:nvPr>
        </p:nvSpPr>
        <p:spPr>
          <a:xfrm>
            <a:off x="839788" y="2418576"/>
            <a:ext cx="5157787" cy="30554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5" name="Text Placeholder 4">
            <a:extLst>
              <a:ext uri="{FF2B5EF4-FFF2-40B4-BE49-F238E27FC236}">
                <a16:creationId xmlns:a16="http://schemas.microsoft.com/office/drawing/2014/main" id="{E916C6EE-A1E9-2E4A-87D1-7C93DCB3B6BF}"/>
              </a:ext>
            </a:extLst>
          </p:cNvPr>
          <p:cNvSpPr>
            <a:spLocks noGrp="1"/>
          </p:cNvSpPr>
          <p:nvPr>
            <p:ph type="body" sz="quarter" idx="3"/>
          </p:nvPr>
        </p:nvSpPr>
        <p:spPr>
          <a:xfrm>
            <a:off x="6172200" y="159466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a:extLst>
              <a:ext uri="{FF2B5EF4-FFF2-40B4-BE49-F238E27FC236}">
                <a16:creationId xmlns:a16="http://schemas.microsoft.com/office/drawing/2014/main" id="{854F374B-72D8-5847-B1DF-DB0A3CDD04D3}"/>
              </a:ext>
            </a:extLst>
          </p:cNvPr>
          <p:cNvSpPr>
            <a:spLocks noGrp="1"/>
          </p:cNvSpPr>
          <p:nvPr>
            <p:ph sz="quarter" idx="4"/>
          </p:nvPr>
        </p:nvSpPr>
        <p:spPr>
          <a:xfrm>
            <a:off x="6172200" y="2418576"/>
            <a:ext cx="5183188" cy="30554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9" name="Slide Number Placeholder 8">
            <a:extLst>
              <a:ext uri="{FF2B5EF4-FFF2-40B4-BE49-F238E27FC236}">
                <a16:creationId xmlns:a16="http://schemas.microsoft.com/office/drawing/2014/main" id="{76DBC731-58FD-6B49-BCA5-0BCF40029027}"/>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420531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122-FB8E-6042-B7C8-AB6906D51365}"/>
              </a:ext>
            </a:extLst>
          </p:cNvPr>
          <p:cNvSpPr>
            <a:spLocks noGrp="1"/>
          </p:cNvSpPr>
          <p:nvPr>
            <p:ph type="title"/>
          </p:nvPr>
        </p:nvSpPr>
        <p:spPr>
          <a:xfrm>
            <a:off x="839788" y="987425"/>
            <a:ext cx="4053488" cy="525162"/>
          </a:xfrm>
        </p:spPr>
        <p:txBody>
          <a:bodyPr anchor="t">
            <a:normAutofit/>
          </a:bodyPr>
          <a:lstStyle>
            <a:lvl1pPr algn="l">
              <a:defRPr sz="2400"/>
            </a:lvl1pPr>
          </a:lstStyle>
          <a:p>
            <a:r>
              <a:rPr lang="nl-NL"/>
              <a:t>Klik om stijl te bewerken</a:t>
            </a:r>
            <a:endParaRPr lang="en-BE" dirty="0"/>
          </a:p>
        </p:txBody>
      </p:sp>
      <p:sp>
        <p:nvSpPr>
          <p:cNvPr id="3" name="Content Placeholder 2">
            <a:extLst>
              <a:ext uri="{FF2B5EF4-FFF2-40B4-BE49-F238E27FC236}">
                <a16:creationId xmlns:a16="http://schemas.microsoft.com/office/drawing/2014/main" id="{DC70FD0F-9F82-D841-856F-610FB34F3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4" name="Text Placeholder 3">
            <a:extLst>
              <a:ext uri="{FF2B5EF4-FFF2-40B4-BE49-F238E27FC236}">
                <a16:creationId xmlns:a16="http://schemas.microsoft.com/office/drawing/2014/main" id="{DC434829-E849-8B48-A37D-A4CCA2021803}"/>
              </a:ext>
            </a:extLst>
          </p:cNvPr>
          <p:cNvSpPr>
            <a:spLocks noGrp="1"/>
          </p:cNvSpPr>
          <p:nvPr>
            <p:ph type="body" sz="half" idx="2"/>
          </p:nvPr>
        </p:nvSpPr>
        <p:spPr>
          <a:xfrm>
            <a:off x="839788" y="1543479"/>
            <a:ext cx="405348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7" name="Slide Number Placeholder 6">
            <a:extLst>
              <a:ext uri="{FF2B5EF4-FFF2-40B4-BE49-F238E27FC236}">
                <a16:creationId xmlns:a16="http://schemas.microsoft.com/office/drawing/2014/main" id="{69721EF9-07D4-ED4D-A22C-84067095FEFA}"/>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50681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BEE2-DA3F-7E4B-B826-97A20952EC90}"/>
              </a:ext>
            </a:extLst>
          </p:cNvPr>
          <p:cNvSpPr>
            <a:spLocks noGrp="1"/>
          </p:cNvSpPr>
          <p:nvPr>
            <p:ph type="title"/>
          </p:nvPr>
        </p:nvSpPr>
        <p:spPr>
          <a:xfrm>
            <a:off x="7314259" y="3458176"/>
            <a:ext cx="4299035" cy="1600200"/>
          </a:xfrm>
        </p:spPr>
        <p:txBody>
          <a:bodyPr anchor="b">
            <a:normAutofit/>
          </a:bodyPr>
          <a:lstStyle>
            <a:lvl1pPr>
              <a:defRPr sz="2400" b="1"/>
            </a:lvl1pPr>
          </a:lstStyle>
          <a:p>
            <a:r>
              <a:rPr lang="nl-NL"/>
              <a:t>Klik om stijl te bewerken</a:t>
            </a:r>
            <a:endParaRPr lang="en-BE" dirty="0"/>
          </a:p>
        </p:txBody>
      </p:sp>
      <p:sp>
        <p:nvSpPr>
          <p:cNvPr id="3" name="Picture Placeholder 2">
            <a:extLst>
              <a:ext uri="{FF2B5EF4-FFF2-40B4-BE49-F238E27FC236}">
                <a16:creationId xmlns:a16="http://schemas.microsoft.com/office/drawing/2014/main" id="{00D51ABB-8128-6B48-A399-3DFAC0088CDE}"/>
              </a:ext>
            </a:extLst>
          </p:cNvPr>
          <p:cNvSpPr>
            <a:spLocks noGrp="1"/>
          </p:cNvSpPr>
          <p:nvPr>
            <p:ph type="pic" idx="1"/>
          </p:nvPr>
        </p:nvSpPr>
        <p:spPr>
          <a:xfrm>
            <a:off x="839788" y="55493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BE" dirty="0"/>
          </a:p>
        </p:txBody>
      </p:sp>
      <p:sp>
        <p:nvSpPr>
          <p:cNvPr id="4" name="Text Placeholder 3">
            <a:extLst>
              <a:ext uri="{FF2B5EF4-FFF2-40B4-BE49-F238E27FC236}">
                <a16:creationId xmlns:a16="http://schemas.microsoft.com/office/drawing/2014/main" id="{FD2E8243-49A0-B044-9A06-06B53CA87796}"/>
              </a:ext>
            </a:extLst>
          </p:cNvPr>
          <p:cNvSpPr>
            <a:spLocks noGrp="1"/>
          </p:cNvSpPr>
          <p:nvPr>
            <p:ph type="body" sz="half" idx="2"/>
          </p:nvPr>
        </p:nvSpPr>
        <p:spPr>
          <a:xfrm>
            <a:off x="7314259" y="5065516"/>
            <a:ext cx="4299035" cy="3630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7" name="Slide Number Placeholder 6">
            <a:extLst>
              <a:ext uri="{FF2B5EF4-FFF2-40B4-BE49-F238E27FC236}">
                <a16:creationId xmlns:a16="http://schemas.microsoft.com/office/drawing/2014/main" id="{B628D01B-47CF-4A48-ABAE-ECEA478431FF}"/>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131243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angepaste indel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C908AF-E621-2D44-B525-1A29123F2C02}"/>
              </a:ext>
            </a:extLst>
          </p:cNvPr>
          <p:cNvSpPr>
            <a:spLocks noGrp="1"/>
          </p:cNvSpPr>
          <p:nvPr>
            <p:ph type="sldNum" sz="quarter" idx="10"/>
          </p:nvPr>
        </p:nvSpPr>
        <p:spPr/>
        <p:txBody>
          <a:bodyPr/>
          <a:lstStyle/>
          <a:p>
            <a:fld id="{E280F6CC-6784-A943-B01C-08A9FA42E5E8}" type="slidenum">
              <a:rPr lang="en-BE" smtClean="0"/>
              <a:pPr/>
              <a:t>‹nr.›</a:t>
            </a:fld>
            <a:endParaRPr lang="en-BE" dirty="0"/>
          </a:p>
        </p:txBody>
      </p:sp>
    </p:spTree>
    <p:extLst>
      <p:ext uri="{BB962C8B-B14F-4D97-AF65-F5344CB8AC3E}">
        <p14:creationId xmlns:p14="http://schemas.microsoft.com/office/powerpoint/2010/main" val="106205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189DDB-5136-0948-954A-82B1D6CB94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BE" dirty="0"/>
          </a:p>
        </p:txBody>
      </p:sp>
      <p:sp>
        <p:nvSpPr>
          <p:cNvPr id="3" name="Text Placeholder 2">
            <a:extLst>
              <a:ext uri="{FF2B5EF4-FFF2-40B4-BE49-F238E27FC236}">
                <a16:creationId xmlns:a16="http://schemas.microsoft.com/office/drawing/2014/main" id="{28E78492-3FA1-6446-BE0F-E097B8894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dirty="0"/>
          </a:p>
        </p:txBody>
      </p:sp>
      <p:sp>
        <p:nvSpPr>
          <p:cNvPr id="6" name="Slide Number Placeholder 5">
            <a:extLst>
              <a:ext uri="{FF2B5EF4-FFF2-40B4-BE49-F238E27FC236}">
                <a16:creationId xmlns:a16="http://schemas.microsoft.com/office/drawing/2014/main" id="{058CA994-5C53-BD4F-992D-61DB89EC2BCE}"/>
              </a:ext>
            </a:extLst>
          </p:cNvPr>
          <p:cNvSpPr>
            <a:spLocks noGrp="1"/>
          </p:cNvSpPr>
          <p:nvPr>
            <p:ph type="sldNum" sz="quarter" idx="4"/>
          </p:nvPr>
        </p:nvSpPr>
        <p:spPr>
          <a:xfrm>
            <a:off x="8870094" y="6127750"/>
            <a:ext cx="2743200" cy="365125"/>
          </a:xfrm>
          <a:prstGeom prst="rect">
            <a:avLst/>
          </a:prstGeom>
        </p:spPr>
        <p:txBody>
          <a:bodyPr vert="horz" lIns="91440" tIns="45720" rIns="91440" bIns="45720" rtlCol="0" anchor="ctr"/>
          <a:lstStyle>
            <a:lvl1pPr algn="r">
              <a:defRPr sz="1400">
                <a:solidFill>
                  <a:schemeClr val="accent1"/>
                </a:solidFill>
              </a:defRPr>
            </a:lvl1pPr>
          </a:lstStyle>
          <a:p>
            <a:fld id="{E280F6CC-6784-A943-B01C-08A9FA42E5E8}" type="slidenum">
              <a:rPr lang="en-BE" smtClean="0"/>
              <a:pPr/>
              <a:t>‹nr.›</a:t>
            </a:fld>
            <a:endParaRPr lang="en-BE" dirty="0"/>
          </a:p>
        </p:txBody>
      </p:sp>
    </p:spTree>
    <p:extLst>
      <p:ext uri="{BB962C8B-B14F-4D97-AF65-F5344CB8AC3E}">
        <p14:creationId xmlns:p14="http://schemas.microsoft.com/office/powerpoint/2010/main" val="16161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 id="2147483656" r:id="rId7"/>
    <p:sldLayoutId id="2147483657" r:id="rId8"/>
    <p:sldLayoutId id="2147483658" r:id="rId9"/>
    <p:sldLayoutId id="2147483655" r:id="rId10"/>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B99FE-EEF2-5249-9EB2-0108395D220F}"/>
              </a:ext>
            </a:extLst>
          </p:cNvPr>
          <p:cNvSpPr>
            <a:spLocks noGrp="1"/>
          </p:cNvSpPr>
          <p:nvPr>
            <p:ph type="ctrTitle"/>
          </p:nvPr>
        </p:nvSpPr>
        <p:spPr/>
        <p:txBody>
          <a:bodyPr/>
          <a:lstStyle/>
          <a:p>
            <a:r>
              <a:rPr lang="nl-BE" dirty="0"/>
              <a:t>Kankerverwekkende stoffen op de werkvloer</a:t>
            </a:r>
            <a:endParaRPr lang="en-BE" dirty="0"/>
          </a:p>
        </p:txBody>
      </p:sp>
    </p:spTree>
    <p:extLst>
      <p:ext uri="{BB962C8B-B14F-4D97-AF65-F5344CB8AC3E}">
        <p14:creationId xmlns:p14="http://schemas.microsoft.com/office/powerpoint/2010/main" val="275451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phic 10" descr="Gezicht met masker met effen opvulling">
            <a:extLst>
              <a:ext uri="{FF2B5EF4-FFF2-40B4-BE49-F238E27FC236}">
                <a16:creationId xmlns:a16="http://schemas.microsoft.com/office/drawing/2014/main" id="{309667B7-997B-35B7-4997-27B2CBAA1EC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99279" y="1878330"/>
            <a:ext cx="3101339" cy="3101339"/>
          </a:xfrm>
          <a:prstGeom prst="rect">
            <a:avLst/>
          </a:prstGeom>
        </p:spPr>
      </p:pic>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a:xfrm>
            <a:off x="838200" y="221350"/>
            <a:ext cx="10515600" cy="1325563"/>
          </a:xfrm>
        </p:spPr>
        <p:txBody>
          <a:bodyPr anchor="ctr">
            <a:normAutofit/>
          </a:bodyPr>
          <a:lstStyle/>
          <a:p>
            <a:r>
              <a:rPr lang="nl-BE" dirty="0"/>
              <a:t>Persoonlijke bescherming</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sz="half" idx="1"/>
          </p:nvPr>
        </p:nvSpPr>
        <p:spPr>
          <a:xfrm>
            <a:off x="838199" y="1739126"/>
            <a:ext cx="6663613" cy="3710204"/>
          </a:xfrm>
        </p:spPr>
        <p:txBody>
          <a:bodyPr>
            <a:normAutofit/>
          </a:bodyPr>
          <a:lstStyle/>
          <a:p>
            <a:pPr marL="0" indent="0">
              <a:buNone/>
            </a:pPr>
            <a:r>
              <a:rPr lang="nl-BE" sz="1800" dirty="0"/>
              <a:t>= </a:t>
            </a:r>
            <a:r>
              <a:rPr lang="nl-BE" sz="1800" dirty="0">
                <a:effectLst/>
                <a:latin typeface="Calibri" panose="020F0502020204030204" pitchFamily="34" charset="0"/>
                <a:ea typeface="Calibri" panose="020F0502020204030204" pitchFamily="34" charset="0"/>
                <a:cs typeface="Times New Roman" panose="02020603050405020304" pitchFamily="18" charset="0"/>
              </a:rPr>
              <a:t>Persoonlijke beschermingsmiddelen (PBM) helpen om kankerverwekkende stoffen weg te houden van longen, huid en ogen.</a:t>
            </a:r>
          </a:p>
          <a:p>
            <a:pPr marL="0" indent="0">
              <a:buNone/>
            </a:pPr>
            <a:endParaRPr lang="nl-BE" sz="1800" dirty="0">
              <a:latin typeface="Calibri" panose="020F0502020204030204" pitchFamily="34" charset="0"/>
              <a:cs typeface="Times New Roman" panose="02020603050405020304" pitchFamily="18" charset="0"/>
            </a:endParaRPr>
          </a:p>
          <a:p>
            <a:pPr marL="0" indent="0">
              <a:buNone/>
            </a:pPr>
            <a:r>
              <a:rPr lang="nl-BE" sz="1800" dirty="0">
                <a:latin typeface="Calibri" panose="020F0502020204030204" pitchFamily="34" charset="0"/>
                <a:cs typeface="Times New Roman" panose="02020603050405020304" pitchFamily="18" charset="0"/>
              </a:rPr>
              <a:t>Ze zijn een laatste redmiddel!</a:t>
            </a:r>
          </a:p>
          <a:p>
            <a:pPr marL="0" indent="0">
              <a:buNone/>
            </a:pPr>
            <a:endParaRPr lang="nl-BE" sz="1800" dirty="0"/>
          </a:p>
          <a:p>
            <a:pPr marL="0" indent="0">
              <a:buNone/>
            </a:pPr>
            <a:r>
              <a:rPr lang="nl-BE" sz="1800" dirty="0"/>
              <a:t>Bv. wanneer enkel technische en organisatorische maatregelen niet volstaan voor werknemers die gevaarlijke geneesmiddelen produceren, dan kunnen beschermende chemische pakken met een ademhalingsluchttoevoersysteem helpen.</a:t>
            </a: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a:xfrm>
            <a:off x="8870094" y="6127750"/>
            <a:ext cx="2743200" cy="365125"/>
          </a:xfrm>
        </p:spPr>
        <p:txBody>
          <a:bodyPr anchor="ctr">
            <a:normAutofit/>
          </a:bodyPr>
          <a:lstStyle/>
          <a:p>
            <a:pPr>
              <a:spcAft>
                <a:spcPts val="600"/>
              </a:spcAft>
            </a:pPr>
            <a:fld id="{E280F6CC-6784-A943-B01C-08A9FA42E5E8}" type="slidenum">
              <a:rPr lang="en-BE" smtClean="0"/>
              <a:pPr>
                <a:spcAft>
                  <a:spcPts val="600"/>
                </a:spcAft>
              </a:pPr>
              <a:t>10</a:t>
            </a:fld>
            <a:endParaRPr lang="en-BE"/>
          </a:p>
        </p:txBody>
      </p:sp>
    </p:spTree>
    <p:extLst>
      <p:ext uri="{BB962C8B-B14F-4D97-AF65-F5344CB8AC3E}">
        <p14:creationId xmlns:p14="http://schemas.microsoft.com/office/powerpoint/2010/main" val="188163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4D89EB-3EE7-DA4C-973C-32B0941AA3FB}"/>
              </a:ext>
            </a:extLst>
          </p:cNvPr>
          <p:cNvSpPr>
            <a:spLocks noGrp="1"/>
          </p:cNvSpPr>
          <p:nvPr>
            <p:ph type="sldNum" sz="quarter" idx="10"/>
          </p:nvPr>
        </p:nvSpPr>
        <p:spPr/>
        <p:txBody>
          <a:bodyPr/>
          <a:lstStyle/>
          <a:p>
            <a:fld id="{E280F6CC-6784-A943-B01C-08A9FA42E5E8}" type="slidenum">
              <a:rPr lang="en-BE" smtClean="0"/>
              <a:pPr/>
              <a:t>11</a:t>
            </a:fld>
            <a:endParaRPr lang="en-BE" dirty="0"/>
          </a:p>
        </p:txBody>
      </p:sp>
    </p:spTree>
    <p:extLst>
      <p:ext uri="{BB962C8B-B14F-4D97-AF65-F5344CB8AC3E}">
        <p14:creationId xmlns:p14="http://schemas.microsoft.com/office/powerpoint/2010/main" val="2469688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nl-BE" dirty="0"/>
              <a:t>Inleiding</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a:xfrm>
            <a:off x="838200" y="1739126"/>
            <a:ext cx="10442510" cy="3747274"/>
          </a:xfrm>
        </p:spPr>
        <p:txBody>
          <a:bodyPr/>
          <a:lstStyle/>
          <a:p>
            <a:pPr marL="0" indent="0">
              <a:buNone/>
            </a:pPr>
            <a:r>
              <a:rPr lang="nl-BE" i="1" dirty="0"/>
              <a:t>"Dus om de zaken in de juiste context te plaatsen: twee miljoen mensen is het aantal gevechtsdoden per jaar in de eerste wereldoorlog - en iedereen is het erover eens dat dat een verschrikkelijk bloedbad was. Maar de realiteit is: dat gebeurt elk jaar, over de hele wereld, met hetzelfde aantal werknemers dat sterft als gevolg van gewoon naar het werk gaan." </a:t>
            </a:r>
          </a:p>
          <a:p>
            <a:pPr marL="0" indent="0">
              <a:buNone/>
            </a:pPr>
            <a:r>
              <a:rPr lang="nl-BE" sz="2000" dirty="0"/>
              <a:t>- Kevin </a:t>
            </a:r>
            <a:r>
              <a:rPr lang="nl-BE" sz="2000" dirty="0" err="1"/>
              <a:t>Myers</a:t>
            </a:r>
            <a:r>
              <a:rPr lang="nl-BE" sz="2000" dirty="0"/>
              <a:t>, voorzitter van de Internationale Vereniging van Arbeidsinspectie</a:t>
            </a:r>
            <a:endParaRPr lang="en-BE" sz="2000"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2</a:t>
            </a:fld>
            <a:endParaRPr lang="en-BE"/>
          </a:p>
        </p:txBody>
      </p:sp>
    </p:spTree>
    <p:extLst>
      <p:ext uri="{BB962C8B-B14F-4D97-AF65-F5344CB8AC3E}">
        <p14:creationId xmlns:p14="http://schemas.microsoft.com/office/powerpoint/2010/main" val="391588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nl-BE" dirty="0"/>
              <a:t>De feiten</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lstStyle/>
          <a:p>
            <a:pPr marL="0" indent="0">
              <a:buNone/>
            </a:pPr>
            <a:r>
              <a:rPr lang="nl-BE" sz="2000" dirty="0"/>
              <a:t>Enkele cijfers voor Europa:</a:t>
            </a:r>
          </a:p>
          <a:p>
            <a:r>
              <a:rPr lang="nl-BE" sz="2000" dirty="0"/>
              <a:t>Jaarlijks 120 000 diagnoses van kanker door kankerverwekkende stoffen op het werk</a:t>
            </a:r>
          </a:p>
          <a:p>
            <a:r>
              <a:rPr lang="nl-BE" sz="2000" dirty="0"/>
              <a:t>Jaarlijks 80 000 doden door kankerverwekkende stoffen op het werk</a:t>
            </a:r>
          </a:p>
          <a:p>
            <a:r>
              <a:rPr lang="nl-BE" sz="2000" dirty="0"/>
              <a:t>Jaarlijkse kost van 4 tot 7 miljard euro</a:t>
            </a:r>
          </a:p>
          <a:p>
            <a:pPr marL="0" indent="0">
              <a:buNone/>
            </a:pPr>
            <a:endParaRPr lang="nl-BE" sz="2000" dirty="0"/>
          </a:p>
          <a:p>
            <a:pPr marL="0" indent="0">
              <a:buNone/>
            </a:pPr>
            <a:r>
              <a:rPr lang="nl-BE" sz="2000" dirty="0"/>
              <a:t>Blootstelling aan kankerverwekkende stoffen is altijd gevaarlijk, maar bij beroepsmatige blootstelling is het risico op kanker groter. Veel werknemers worden namelijk dagelijks, ongewild, blootgesteld aan hoge niveaus van kankerverwekkende stoffen, en deze blootstelling duurt vele jaren. </a:t>
            </a:r>
            <a:endParaRPr lang="en-BE" sz="2000"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3</a:t>
            </a:fld>
            <a:endParaRPr lang="en-BE"/>
          </a:p>
        </p:txBody>
      </p:sp>
    </p:spTree>
    <p:extLst>
      <p:ext uri="{BB962C8B-B14F-4D97-AF65-F5344CB8AC3E}">
        <p14:creationId xmlns:p14="http://schemas.microsoft.com/office/powerpoint/2010/main" val="427436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nl-BE"/>
              <a:t>Wat zijn kankerverwekkende stoffen?</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a:xfrm>
            <a:off x="838200" y="1617151"/>
            <a:ext cx="10775094" cy="3981215"/>
          </a:xfrm>
        </p:spPr>
        <p:txBody>
          <a:bodyPr>
            <a:normAutofit fontScale="92500" lnSpcReduction="10000"/>
          </a:bodyPr>
          <a:lstStyle/>
          <a:p>
            <a:pPr marL="0" indent="0">
              <a:lnSpc>
                <a:spcPct val="120000"/>
              </a:lnSpc>
              <a:buNone/>
            </a:pPr>
            <a:r>
              <a:rPr lang="nl-BE" sz="2000" dirty="0"/>
              <a:t>Kankerverwekkende stoffen = stoffen die kanker kunnen veroorzaken doordat ze het DNA van mensen beschadigen of de werking van lichaamscellen aantasten.</a:t>
            </a:r>
          </a:p>
          <a:p>
            <a:pPr marL="0" indent="0">
              <a:buNone/>
            </a:pPr>
            <a:endParaRPr lang="nl-BE" sz="2000" dirty="0"/>
          </a:p>
          <a:p>
            <a:pPr marL="0" indent="0">
              <a:buNone/>
            </a:pPr>
            <a:r>
              <a:rPr lang="nl-BE" sz="2000" dirty="0"/>
              <a:t>Verschillende soorten, op te delen in twee categorieën:</a:t>
            </a:r>
          </a:p>
          <a:p>
            <a:r>
              <a:rPr lang="nl-BE" sz="2000" dirty="0"/>
              <a:t>Kankerverwekkers die eigen gevaarlijke eigenschappen hebben (bv. bepaalde pesticiden)</a:t>
            </a:r>
          </a:p>
          <a:p>
            <a:r>
              <a:rPr lang="nl-BE" sz="2000" dirty="0"/>
              <a:t>Kankerverwekkers die ontstaan door bepaalde processen (bv. uitlaatgassen of houtstof)</a:t>
            </a:r>
          </a:p>
          <a:p>
            <a:pPr marL="0" indent="0">
              <a:buNone/>
            </a:pPr>
            <a:endParaRPr lang="nl-BE" sz="2000" dirty="0"/>
          </a:p>
          <a:p>
            <a:pPr marL="0" indent="0">
              <a:buNone/>
            </a:pPr>
            <a:r>
              <a:rPr lang="nl-BE" sz="2000" dirty="0"/>
              <a:t>Ze dringen het lichaam binnen door:</a:t>
            </a:r>
          </a:p>
          <a:p>
            <a:r>
              <a:rPr lang="nl-BE" sz="2000" dirty="0"/>
              <a:t>Ze in te ademen</a:t>
            </a:r>
          </a:p>
          <a:p>
            <a:r>
              <a:rPr lang="nl-BE" sz="2000" dirty="0"/>
              <a:t>Ze aan te raken</a:t>
            </a:r>
          </a:p>
          <a:p>
            <a:r>
              <a:rPr lang="nl-BE" sz="2000" dirty="0"/>
              <a:t>Ze in te slikken</a:t>
            </a: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4</a:t>
            </a:fld>
            <a:endParaRPr lang="en-BE"/>
          </a:p>
        </p:txBody>
      </p:sp>
    </p:spTree>
    <p:extLst>
      <p:ext uri="{BB962C8B-B14F-4D97-AF65-F5344CB8AC3E}">
        <p14:creationId xmlns:p14="http://schemas.microsoft.com/office/powerpoint/2010/main" val="86394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nl-BE" dirty="0"/>
              <a:t>Werknemers beschermen</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a:xfrm>
            <a:off x="838200" y="1724605"/>
            <a:ext cx="6327710" cy="2664923"/>
          </a:xfrm>
          <a:ln>
            <a:noFill/>
          </a:ln>
        </p:spPr>
        <p:txBody>
          <a:bodyPr>
            <a:normAutofit/>
          </a:bodyPr>
          <a:lstStyle/>
          <a:p>
            <a:pPr marL="0" indent="0">
              <a:lnSpc>
                <a:spcPct val="120000"/>
              </a:lnSpc>
              <a:buNone/>
            </a:pPr>
            <a:r>
              <a:rPr lang="nl-BE" sz="2000" dirty="0"/>
              <a:t>Het is de verantwoordelijkheid van de </a:t>
            </a:r>
            <a:r>
              <a:rPr lang="nl-BE" sz="2000" b="1" dirty="0"/>
              <a:t>werkgever</a:t>
            </a:r>
            <a:r>
              <a:rPr lang="nl-BE" sz="2000" dirty="0"/>
              <a:t> om een welzijnsbeleid op te stellen dat de veiligheid en gezondheid van werknemers beschermt. </a:t>
            </a:r>
          </a:p>
          <a:p>
            <a:pPr marL="0" indent="0">
              <a:lnSpc>
                <a:spcPct val="120000"/>
              </a:lnSpc>
              <a:buNone/>
            </a:pPr>
            <a:r>
              <a:rPr lang="nl-BE" sz="2000" dirty="0"/>
              <a:t>De werkgever moet stappen ondernemen om blootstelling aan kankerverwekkende stoffen zo veel mogelijk te vermijden door een </a:t>
            </a:r>
            <a:r>
              <a:rPr lang="nl-BE" sz="2000" b="1" dirty="0"/>
              <a:t>risicoanalyse</a:t>
            </a:r>
            <a:r>
              <a:rPr lang="nl-BE" sz="2000" dirty="0"/>
              <a:t> uit te voeren.</a:t>
            </a:r>
            <a:endParaRPr lang="nl-BE" sz="1600"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5</a:t>
            </a:fld>
            <a:endParaRPr lang="en-BE"/>
          </a:p>
        </p:txBody>
      </p:sp>
      <p:pic>
        <p:nvPicPr>
          <p:cNvPr id="22" name="Graphic 21" descr="Denkwolkje met effen opvulling">
            <a:extLst>
              <a:ext uri="{FF2B5EF4-FFF2-40B4-BE49-F238E27FC236}">
                <a16:creationId xmlns:a16="http://schemas.microsoft.com/office/drawing/2014/main" id="{1DCEB90C-758E-80CA-D983-CD3906975D7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92408" y="791973"/>
            <a:ext cx="4428132" cy="4659654"/>
          </a:xfrm>
          <a:prstGeom prst="rect">
            <a:avLst/>
          </a:prstGeom>
        </p:spPr>
      </p:pic>
      <p:sp>
        <p:nvSpPr>
          <p:cNvPr id="23" name="Tekstvak 22">
            <a:extLst>
              <a:ext uri="{FF2B5EF4-FFF2-40B4-BE49-F238E27FC236}">
                <a16:creationId xmlns:a16="http://schemas.microsoft.com/office/drawing/2014/main" id="{4C58355C-67B3-03CD-0ACD-27D3016EFC6C}"/>
              </a:ext>
            </a:extLst>
          </p:cNvPr>
          <p:cNvSpPr txBox="1"/>
          <p:nvPr/>
        </p:nvSpPr>
        <p:spPr>
          <a:xfrm>
            <a:off x="8276253" y="1923450"/>
            <a:ext cx="3060441" cy="1384995"/>
          </a:xfrm>
          <a:prstGeom prst="rect">
            <a:avLst/>
          </a:prstGeom>
          <a:noFill/>
        </p:spPr>
        <p:txBody>
          <a:bodyPr wrap="square" rtlCol="0">
            <a:spAutoFit/>
          </a:bodyPr>
          <a:lstStyle/>
          <a:p>
            <a:pPr algn="ctr"/>
            <a:r>
              <a:rPr lang="nl-BE" sz="1400" dirty="0"/>
              <a:t>Wat zijn de gevaren?</a:t>
            </a:r>
          </a:p>
          <a:p>
            <a:pPr algn="ctr"/>
            <a:r>
              <a:rPr lang="nl-BE" sz="1400" dirty="0"/>
              <a:t>Wie loopt er gevaar?</a:t>
            </a:r>
          </a:p>
          <a:p>
            <a:pPr algn="ctr"/>
            <a:r>
              <a:rPr lang="nl-BE" sz="1400" dirty="0"/>
              <a:t>Hoe groot zijn de risico’s?</a:t>
            </a:r>
          </a:p>
          <a:p>
            <a:pPr algn="ctr"/>
            <a:r>
              <a:rPr lang="nl-BE" sz="1400" dirty="0"/>
              <a:t>Welke maatregelen nemen we?</a:t>
            </a:r>
          </a:p>
          <a:p>
            <a:pPr algn="ctr"/>
            <a:r>
              <a:rPr lang="nl-BE" sz="1400" dirty="0"/>
              <a:t>Hebben de maatregelen </a:t>
            </a:r>
          </a:p>
          <a:p>
            <a:pPr algn="ctr"/>
            <a:r>
              <a:rPr lang="nl-BE" sz="1400" dirty="0"/>
              <a:t>genoeg effect?</a:t>
            </a:r>
          </a:p>
        </p:txBody>
      </p:sp>
      <p:pic>
        <p:nvPicPr>
          <p:cNvPr id="25" name="Graphic 24" descr="Vrouwelijke kantoormedewerker met effen opvulling">
            <a:extLst>
              <a:ext uri="{FF2B5EF4-FFF2-40B4-BE49-F238E27FC236}">
                <a16:creationId xmlns:a16="http://schemas.microsoft.com/office/drawing/2014/main" id="{04E5B83F-377F-8519-F1BD-6D07B9D6B43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923694" y="4756150"/>
            <a:ext cx="914400" cy="914400"/>
          </a:xfrm>
          <a:prstGeom prst="rect">
            <a:avLst/>
          </a:prstGeom>
        </p:spPr>
      </p:pic>
      <p:pic>
        <p:nvPicPr>
          <p:cNvPr id="27" name="Graphic 26" descr="Mannelijke kantoormedewerker met effen opvulling">
            <a:extLst>
              <a:ext uri="{FF2B5EF4-FFF2-40B4-BE49-F238E27FC236}">
                <a16:creationId xmlns:a16="http://schemas.microsoft.com/office/drawing/2014/main" id="{A24A1445-FFCF-66E6-8FCA-BECFD38848F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875416" y="5213350"/>
            <a:ext cx="914400" cy="914400"/>
          </a:xfrm>
          <a:prstGeom prst="rect">
            <a:avLst/>
          </a:prstGeom>
        </p:spPr>
      </p:pic>
    </p:spTree>
    <p:extLst>
      <p:ext uri="{BB962C8B-B14F-4D97-AF65-F5344CB8AC3E}">
        <p14:creationId xmlns:p14="http://schemas.microsoft.com/office/powerpoint/2010/main" val="386075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nl-BE" dirty="0"/>
              <a:t>STOP-principe</a:t>
            </a:r>
            <a:endParaRPr lang="en-BE"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6</a:t>
            </a:fld>
            <a:endParaRPr lang="en-BE"/>
          </a:p>
        </p:txBody>
      </p:sp>
      <p:graphicFrame>
        <p:nvGraphicFramePr>
          <p:cNvPr id="9" name="Tijdelijke aanduiding voor inhoud 8">
            <a:extLst>
              <a:ext uri="{FF2B5EF4-FFF2-40B4-BE49-F238E27FC236}">
                <a16:creationId xmlns:a16="http://schemas.microsoft.com/office/drawing/2014/main" id="{4243CDE3-F3EF-20B6-321F-8E45DA50346C}"/>
              </a:ext>
            </a:extLst>
          </p:cNvPr>
          <p:cNvGraphicFramePr>
            <a:graphicFrameLocks noGrp="1"/>
          </p:cNvGraphicFramePr>
          <p:nvPr>
            <p:ph idx="1"/>
            <p:extLst>
              <p:ext uri="{D42A27DB-BD31-4B8C-83A1-F6EECF244321}">
                <p14:modId xmlns:p14="http://schemas.microsoft.com/office/powerpoint/2010/main" val="4091411224"/>
              </p:ext>
            </p:extLst>
          </p:nvPr>
        </p:nvGraphicFramePr>
        <p:xfrm>
          <a:off x="708818" y="1329353"/>
          <a:ext cx="10774363" cy="374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kstvak 11">
            <a:extLst>
              <a:ext uri="{FF2B5EF4-FFF2-40B4-BE49-F238E27FC236}">
                <a16:creationId xmlns:a16="http://schemas.microsoft.com/office/drawing/2014/main" id="{69C912D4-BD93-7E67-D9A4-75BB661E54EA}"/>
              </a:ext>
            </a:extLst>
          </p:cNvPr>
          <p:cNvSpPr txBox="1"/>
          <p:nvPr/>
        </p:nvSpPr>
        <p:spPr>
          <a:xfrm>
            <a:off x="2427747" y="4429707"/>
            <a:ext cx="1091682" cy="584775"/>
          </a:xfrm>
          <a:prstGeom prst="rect">
            <a:avLst/>
          </a:prstGeom>
          <a:noFill/>
        </p:spPr>
        <p:txBody>
          <a:bodyPr wrap="square" rtlCol="0">
            <a:spAutoFit/>
          </a:bodyPr>
          <a:lstStyle/>
          <a:p>
            <a:pPr algn="ctr"/>
            <a:r>
              <a:rPr lang="nl-BE" sz="1600" dirty="0">
                <a:solidFill>
                  <a:srgbClr val="0079CC"/>
                </a:solidFill>
              </a:rPr>
              <a:t>Indien niet mogelijk</a:t>
            </a:r>
          </a:p>
        </p:txBody>
      </p:sp>
      <p:sp>
        <p:nvSpPr>
          <p:cNvPr id="15" name="Tekstvak 14">
            <a:extLst>
              <a:ext uri="{FF2B5EF4-FFF2-40B4-BE49-F238E27FC236}">
                <a16:creationId xmlns:a16="http://schemas.microsoft.com/office/drawing/2014/main" id="{60199B1A-EDBF-ED29-7B98-7BD3B88818DC}"/>
              </a:ext>
            </a:extLst>
          </p:cNvPr>
          <p:cNvSpPr txBox="1"/>
          <p:nvPr/>
        </p:nvSpPr>
        <p:spPr>
          <a:xfrm>
            <a:off x="5449308" y="4428372"/>
            <a:ext cx="1091682" cy="584775"/>
          </a:xfrm>
          <a:prstGeom prst="rect">
            <a:avLst/>
          </a:prstGeom>
          <a:noFill/>
        </p:spPr>
        <p:txBody>
          <a:bodyPr wrap="square" rtlCol="0">
            <a:spAutoFit/>
          </a:bodyPr>
          <a:lstStyle/>
          <a:p>
            <a:pPr algn="ctr"/>
            <a:r>
              <a:rPr lang="nl-BE" sz="1600" dirty="0">
                <a:solidFill>
                  <a:srgbClr val="0079CC"/>
                </a:solidFill>
              </a:rPr>
              <a:t>Indien niet mogelijk</a:t>
            </a:r>
          </a:p>
        </p:txBody>
      </p:sp>
      <p:sp>
        <p:nvSpPr>
          <p:cNvPr id="16" name="Tekstvak 15">
            <a:extLst>
              <a:ext uri="{FF2B5EF4-FFF2-40B4-BE49-F238E27FC236}">
                <a16:creationId xmlns:a16="http://schemas.microsoft.com/office/drawing/2014/main" id="{701D47B5-469C-B63A-6AFC-E3656C9A7E48}"/>
              </a:ext>
            </a:extLst>
          </p:cNvPr>
          <p:cNvSpPr txBox="1"/>
          <p:nvPr/>
        </p:nvSpPr>
        <p:spPr>
          <a:xfrm>
            <a:off x="8466244" y="4428371"/>
            <a:ext cx="1091682" cy="584775"/>
          </a:xfrm>
          <a:prstGeom prst="rect">
            <a:avLst/>
          </a:prstGeom>
          <a:noFill/>
        </p:spPr>
        <p:txBody>
          <a:bodyPr wrap="square" rtlCol="0">
            <a:spAutoFit/>
          </a:bodyPr>
          <a:lstStyle/>
          <a:p>
            <a:pPr algn="ctr"/>
            <a:r>
              <a:rPr lang="nl-BE" sz="1600" dirty="0">
                <a:solidFill>
                  <a:srgbClr val="0079CC"/>
                </a:solidFill>
              </a:rPr>
              <a:t>Indien niet mogelijk</a:t>
            </a:r>
          </a:p>
        </p:txBody>
      </p:sp>
      <p:sp>
        <p:nvSpPr>
          <p:cNvPr id="29" name="Pijl: gekromd omhoog 28">
            <a:extLst>
              <a:ext uri="{FF2B5EF4-FFF2-40B4-BE49-F238E27FC236}">
                <a16:creationId xmlns:a16="http://schemas.microsoft.com/office/drawing/2014/main" id="{4F5C1D08-0C36-6E9A-DA1F-FC967F80052C}"/>
              </a:ext>
            </a:extLst>
          </p:cNvPr>
          <p:cNvSpPr/>
          <p:nvPr/>
        </p:nvSpPr>
        <p:spPr>
          <a:xfrm>
            <a:off x="2311115" y="3971893"/>
            <a:ext cx="1324947" cy="39644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30" name="Pijl: gekromd omhoog 29">
            <a:extLst>
              <a:ext uri="{FF2B5EF4-FFF2-40B4-BE49-F238E27FC236}">
                <a16:creationId xmlns:a16="http://schemas.microsoft.com/office/drawing/2014/main" id="{38B1E9A7-E1E1-727D-6C12-44DE9E318F5B}"/>
              </a:ext>
            </a:extLst>
          </p:cNvPr>
          <p:cNvSpPr/>
          <p:nvPr/>
        </p:nvSpPr>
        <p:spPr>
          <a:xfrm>
            <a:off x="5332675" y="3971893"/>
            <a:ext cx="1324947" cy="39644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31" name="Pijl: gekromd omhoog 30">
            <a:extLst>
              <a:ext uri="{FF2B5EF4-FFF2-40B4-BE49-F238E27FC236}">
                <a16:creationId xmlns:a16="http://schemas.microsoft.com/office/drawing/2014/main" id="{22CA3EB8-9FE4-0DB2-35EA-C462E81B1EC1}"/>
              </a:ext>
            </a:extLst>
          </p:cNvPr>
          <p:cNvSpPr/>
          <p:nvPr/>
        </p:nvSpPr>
        <p:spPr>
          <a:xfrm>
            <a:off x="8354235" y="3976614"/>
            <a:ext cx="1324947" cy="39644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5" name="Achthoek 4">
            <a:extLst>
              <a:ext uri="{FF2B5EF4-FFF2-40B4-BE49-F238E27FC236}">
                <a16:creationId xmlns:a16="http://schemas.microsoft.com/office/drawing/2014/main" id="{A08151A1-DFF2-E4B8-F59B-0182AB818156}"/>
              </a:ext>
            </a:extLst>
          </p:cNvPr>
          <p:cNvSpPr/>
          <p:nvPr/>
        </p:nvSpPr>
        <p:spPr>
          <a:xfrm>
            <a:off x="518142" y="4368337"/>
            <a:ext cx="983912" cy="972123"/>
          </a:xfrm>
          <a:prstGeom prst="octagon">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6" name="Tekstvak 5">
            <a:extLst>
              <a:ext uri="{FF2B5EF4-FFF2-40B4-BE49-F238E27FC236}">
                <a16:creationId xmlns:a16="http://schemas.microsoft.com/office/drawing/2014/main" id="{83A60646-A289-D665-9D50-47963583FC9C}"/>
              </a:ext>
            </a:extLst>
          </p:cNvPr>
          <p:cNvSpPr txBox="1"/>
          <p:nvPr/>
        </p:nvSpPr>
        <p:spPr>
          <a:xfrm>
            <a:off x="518142" y="4700509"/>
            <a:ext cx="1002844" cy="307777"/>
          </a:xfrm>
          <a:prstGeom prst="rect">
            <a:avLst/>
          </a:prstGeom>
          <a:noFill/>
        </p:spPr>
        <p:txBody>
          <a:bodyPr wrap="square" rtlCol="0">
            <a:spAutoFit/>
          </a:bodyPr>
          <a:lstStyle/>
          <a:p>
            <a:r>
              <a:rPr lang="nl-BE" sz="1400" dirty="0"/>
              <a:t>Hiërarchie!</a:t>
            </a:r>
          </a:p>
        </p:txBody>
      </p:sp>
    </p:spTree>
    <p:extLst>
      <p:ext uri="{BB962C8B-B14F-4D97-AF65-F5344CB8AC3E}">
        <p14:creationId xmlns:p14="http://schemas.microsoft.com/office/powerpoint/2010/main" val="2099820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a:xfrm>
            <a:off x="838200" y="278626"/>
            <a:ext cx="10515600" cy="1325563"/>
          </a:xfrm>
        </p:spPr>
        <p:txBody>
          <a:bodyPr anchor="ctr">
            <a:normAutofit/>
          </a:bodyPr>
          <a:lstStyle/>
          <a:p>
            <a:r>
              <a:rPr lang="nl-BE" dirty="0"/>
              <a:t>Substitutie</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sz="half" idx="1"/>
          </p:nvPr>
        </p:nvSpPr>
        <p:spPr>
          <a:xfrm>
            <a:off x="838199" y="1739126"/>
            <a:ext cx="7047271" cy="3710204"/>
          </a:xfrm>
        </p:spPr>
        <p:txBody>
          <a:bodyPr>
            <a:normAutofit/>
          </a:bodyPr>
          <a:lstStyle/>
          <a:p>
            <a:pPr marL="0" indent="0">
              <a:buNone/>
            </a:pPr>
            <a:r>
              <a:rPr lang="nl-BE" sz="2000" dirty="0"/>
              <a:t>= de stof wordt </a:t>
            </a:r>
            <a:r>
              <a:rPr lang="nl-BE" sz="2000" dirty="0">
                <a:effectLst/>
              </a:rPr>
              <a:t>vervangen door een stof die niet of minder gevaarlijk is voor de veiligheid en de gezondheid van de werknemers;</a:t>
            </a:r>
          </a:p>
          <a:p>
            <a:pPr marL="0" indent="0">
              <a:buNone/>
            </a:pPr>
            <a:endParaRPr lang="nl-BE" sz="2000" dirty="0"/>
          </a:p>
          <a:p>
            <a:pPr marL="0" indent="0">
              <a:buNone/>
            </a:pPr>
            <a:r>
              <a:rPr lang="nl-BE" sz="2000" dirty="0"/>
              <a:t>Bv. Vorkheftrucks met dieselmotoren vervangen door vorkheftrucks met elektrische motoren</a:t>
            </a:r>
          </a:p>
        </p:txBody>
      </p:sp>
      <p:pic>
        <p:nvPicPr>
          <p:cNvPr id="6" name="Graphic 5" descr="Brouwsel met effen opvulling">
            <a:extLst>
              <a:ext uri="{FF2B5EF4-FFF2-40B4-BE49-F238E27FC236}">
                <a16:creationId xmlns:a16="http://schemas.microsoft.com/office/drawing/2014/main" id="{7C7271FF-48FE-8EE4-25D1-AA81A74B1DB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99278" y="1878329"/>
            <a:ext cx="3101341" cy="3101341"/>
          </a:xfrm>
          <a:prstGeom prst="rect">
            <a:avLst/>
          </a:prstGeom>
        </p:spPr>
      </p:pic>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a:xfrm>
            <a:off x="8870094" y="6127750"/>
            <a:ext cx="2743200" cy="365125"/>
          </a:xfrm>
        </p:spPr>
        <p:txBody>
          <a:bodyPr anchor="ctr">
            <a:normAutofit/>
          </a:bodyPr>
          <a:lstStyle/>
          <a:p>
            <a:pPr>
              <a:spcAft>
                <a:spcPts val="600"/>
              </a:spcAft>
            </a:pPr>
            <a:fld id="{E280F6CC-6784-A943-B01C-08A9FA42E5E8}" type="slidenum">
              <a:rPr lang="en-BE" smtClean="0"/>
              <a:pPr>
                <a:spcAft>
                  <a:spcPts val="600"/>
                </a:spcAft>
              </a:pPr>
              <a:t>7</a:t>
            </a:fld>
            <a:endParaRPr lang="en-BE"/>
          </a:p>
        </p:txBody>
      </p:sp>
    </p:spTree>
    <p:extLst>
      <p:ext uri="{BB962C8B-B14F-4D97-AF65-F5344CB8AC3E}">
        <p14:creationId xmlns:p14="http://schemas.microsoft.com/office/powerpoint/2010/main" val="48489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Robothand met effen opvulling">
            <a:extLst>
              <a:ext uri="{FF2B5EF4-FFF2-40B4-BE49-F238E27FC236}">
                <a16:creationId xmlns:a16="http://schemas.microsoft.com/office/drawing/2014/main" id="{98E68CB3-2487-10A6-45B2-D28DD5A35DD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99277" y="1878329"/>
            <a:ext cx="3101341" cy="3101341"/>
          </a:xfrm>
          <a:prstGeom prst="rect">
            <a:avLst/>
          </a:prstGeom>
        </p:spPr>
      </p:pic>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a:xfrm>
            <a:off x="838200" y="278626"/>
            <a:ext cx="10515600" cy="1325563"/>
          </a:xfrm>
        </p:spPr>
        <p:txBody>
          <a:bodyPr anchor="ctr">
            <a:normAutofit/>
          </a:bodyPr>
          <a:lstStyle/>
          <a:p>
            <a:r>
              <a:rPr lang="nl-BE" dirty="0"/>
              <a:t>Technische maatregelen</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sz="half" idx="1"/>
          </p:nvPr>
        </p:nvSpPr>
        <p:spPr>
          <a:xfrm>
            <a:off x="838200" y="1739126"/>
            <a:ext cx="6728928" cy="3710204"/>
          </a:xfrm>
        </p:spPr>
        <p:txBody>
          <a:bodyPr>
            <a:normAutofit/>
          </a:bodyPr>
          <a:lstStyle/>
          <a:p>
            <a:pPr marL="0" indent="0">
              <a:buNone/>
            </a:pPr>
            <a:r>
              <a:rPr lang="nl-BE" sz="1800" dirty="0"/>
              <a:t>= technische apparatuur die helpen om de uitstoot aan de bron te beheersen en daardoor blootstelling aan kankerverwekkende stoffen te vermijden. </a:t>
            </a:r>
          </a:p>
          <a:p>
            <a:pPr marL="0" indent="0">
              <a:buNone/>
            </a:pPr>
            <a:endParaRPr lang="nl-BE" sz="1800" dirty="0"/>
          </a:p>
          <a:p>
            <a:r>
              <a:rPr lang="nl-BE" sz="1800" dirty="0"/>
              <a:t>Niet-ventilatiemaatregelen, bv. </a:t>
            </a:r>
            <a:r>
              <a:rPr lang="nl-BE" sz="1800" dirty="0">
                <a:effectLst/>
              </a:rPr>
              <a:t>hanteringshulpmiddelen om de tijd die een kankerverwekkende stof doorbrengt buiten zijn container te beperken</a:t>
            </a:r>
          </a:p>
          <a:p>
            <a:r>
              <a:rPr lang="nl-BE" sz="1800" dirty="0"/>
              <a:t>Ventilatiemaatregelen, bv. ingebouwde afzuigingssystemen bij het lassen</a:t>
            </a:r>
          </a:p>
          <a:p>
            <a:r>
              <a:rPr lang="nl-BE" sz="1800" dirty="0"/>
              <a:t>Combinatie van insluiting en ventilatie, bv. geventileerde omhulsels zoals zuurkasten of dampkappen of kasten met laminaire luchtstroom</a:t>
            </a: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a:xfrm>
            <a:off x="8870094" y="6127750"/>
            <a:ext cx="2743200" cy="365125"/>
          </a:xfrm>
        </p:spPr>
        <p:txBody>
          <a:bodyPr anchor="ctr">
            <a:normAutofit/>
          </a:bodyPr>
          <a:lstStyle/>
          <a:p>
            <a:pPr>
              <a:spcAft>
                <a:spcPts val="600"/>
              </a:spcAft>
            </a:pPr>
            <a:fld id="{E280F6CC-6784-A943-B01C-08A9FA42E5E8}" type="slidenum">
              <a:rPr lang="en-BE" smtClean="0"/>
              <a:pPr>
                <a:spcAft>
                  <a:spcPts val="600"/>
                </a:spcAft>
              </a:pPr>
              <a:t>8</a:t>
            </a:fld>
            <a:endParaRPr lang="en-BE"/>
          </a:p>
        </p:txBody>
      </p:sp>
    </p:spTree>
    <p:extLst>
      <p:ext uri="{BB962C8B-B14F-4D97-AF65-F5344CB8AC3E}">
        <p14:creationId xmlns:p14="http://schemas.microsoft.com/office/powerpoint/2010/main" val="7025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Verboden te lopen met effen opvulling">
            <a:extLst>
              <a:ext uri="{FF2B5EF4-FFF2-40B4-BE49-F238E27FC236}">
                <a16:creationId xmlns:a16="http://schemas.microsoft.com/office/drawing/2014/main" id="{4C5F8BAB-A342-4D4F-E681-BF121404AB9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99278" y="1878330"/>
            <a:ext cx="3101340" cy="3101340"/>
          </a:xfrm>
          <a:prstGeom prst="rect">
            <a:avLst/>
          </a:prstGeom>
        </p:spPr>
      </p:pic>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a:xfrm>
            <a:off x="838200" y="221350"/>
            <a:ext cx="10515600" cy="1325563"/>
          </a:xfrm>
        </p:spPr>
        <p:txBody>
          <a:bodyPr anchor="ctr">
            <a:normAutofit/>
          </a:bodyPr>
          <a:lstStyle/>
          <a:p>
            <a:r>
              <a:rPr lang="nl-BE" dirty="0"/>
              <a:t>Organisatorische maatregelen</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sz="half" idx="1"/>
          </p:nvPr>
        </p:nvSpPr>
        <p:spPr>
          <a:xfrm>
            <a:off x="838199" y="1739126"/>
            <a:ext cx="6663613" cy="3710204"/>
          </a:xfrm>
        </p:spPr>
        <p:txBody>
          <a:bodyPr>
            <a:normAutofit lnSpcReduction="10000"/>
          </a:bodyPr>
          <a:lstStyle/>
          <a:p>
            <a:pPr marL="0" indent="0">
              <a:buNone/>
            </a:pPr>
            <a:r>
              <a:rPr lang="nl-BE" sz="1800" dirty="0"/>
              <a:t>= de blootstelling aan kankerverwekkende stoffen vermijden of minimaliseren door aanpassingen te doen in de plaats, tijd en kennis van werknemers.</a:t>
            </a:r>
          </a:p>
          <a:p>
            <a:pPr marL="0" indent="0">
              <a:buNone/>
            </a:pPr>
            <a:endParaRPr lang="nl-BE" sz="1800" dirty="0"/>
          </a:p>
          <a:p>
            <a:pPr marL="0" indent="0">
              <a:buNone/>
            </a:pPr>
            <a:r>
              <a:rPr lang="nl-BE" sz="1800" dirty="0"/>
              <a:t>Bv. </a:t>
            </a:r>
          </a:p>
          <a:p>
            <a:r>
              <a:rPr lang="nl-BE" sz="1800" dirty="0"/>
              <a:t>Speciale werkruimtes voorzien en toegang beperken</a:t>
            </a:r>
          </a:p>
          <a:p>
            <a:r>
              <a:rPr lang="nl-BE" sz="1800" dirty="0"/>
              <a:t>Ploegenrotatiesysteem om blootstellingsduur te verminderen</a:t>
            </a:r>
          </a:p>
          <a:p>
            <a:r>
              <a:rPr lang="nl-BE" sz="1800" dirty="0"/>
              <a:t>Werknemers opleiden over hoe ze veilig kunnen werken</a:t>
            </a:r>
          </a:p>
          <a:p>
            <a:r>
              <a:rPr lang="nl-BE" sz="1800" dirty="0"/>
              <a:t>Instructiefiches, etikettering en waarschuwingsborden</a:t>
            </a:r>
          </a:p>
          <a:p>
            <a:r>
              <a:rPr lang="nl-BE" sz="1800" dirty="0"/>
              <a:t>Aangepaste faciliteiten om te wassen, om te kleden, eten/drinken</a:t>
            </a:r>
          </a:p>
          <a:p>
            <a:r>
              <a:rPr lang="nl-BE" sz="1800"/>
              <a:t>…</a:t>
            </a:r>
            <a:endParaRPr lang="nl-BE" sz="1800"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a:xfrm>
            <a:off x="8870094" y="6127750"/>
            <a:ext cx="2743200" cy="365125"/>
          </a:xfrm>
        </p:spPr>
        <p:txBody>
          <a:bodyPr anchor="ctr">
            <a:normAutofit/>
          </a:bodyPr>
          <a:lstStyle/>
          <a:p>
            <a:pPr>
              <a:spcAft>
                <a:spcPts val="600"/>
              </a:spcAft>
            </a:pPr>
            <a:fld id="{E280F6CC-6784-A943-B01C-08A9FA42E5E8}" type="slidenum">
              <a:rPr lang="en-BE" smtClean="0"/>
              <a:pPr>
                <a:spcAft>
                  <a:spcPts val="600"/>
                </a:spcAft>
              </a:pPr>
              <a:t>9</a:t>
            </a:fld>
            <a:endParaRPr lang="en-BE"/>
          </a:p>
        </p:txBody>
      </p:sp>
    </p:spTree>
    <p:extLst>
      <p:ext uri="{BB962C8B-B14F-4D97-AF65-F5344CB8AC3E}">
        <p14:creationId xmlns:p14="http://schemas.microsoft.com/office/powerpoint/2010/main" val="1131193112"/>
      </p:ext>
    </p:extLst>
  </p:cSld>
  <p:clrMapOvr>
    <a:masterClrMapping/>
  </p:clrMapOvr>
</p:sld>
</file>

<file path=ppt/theme/theme1.xml><?xml version="1.0" encoding="utf-8"?>
<a:theme xmlns:a="http://schemas.openxmlformats.org/drawingml/2006/main" name="Kantoorthema">
  <a:themeElements>
    <a:clrScheme name="FODWerkgelegenheid_SPFEmploi_2021">
      <a:dk1>
        <a:srgbClr val="152E47"/>
      </a:dk1>
      <a:lt1>
        <a:srgbClr val="FFFFFF"/>
      </a:lt1>
      <a:dk2>
        <a:srgbClr val="DCEDE8"/>
      </a:dk2>
      <a:lt2>
        <a:srgbClr val="DEEBF5"/>
      </a:lt2>
      <a:accent1>
        <a:srgbClr val="0079CC"/>
      </a:accent1>
      <a:accent2>
        <a:srgbClr val="138665"/>
      </a:accent2>
      <a:accent3>
        <a:srgbClr val="152E47"/>
      </a:accent3>
      <a:accent4>
        <a:srgbClr val="00A69C"/>
      </a:accent4>
      <a:accent5>
        <a:srgbClr val="3C9EFF"/>
      </a:accent5>
      <a:accent6>
        <a:srgbClr val="47BDA0"/>
      </a:accent6>
      <a:hlink>
        <a:srgbClr val="0079CC"/>
      </a:hlink>
      <a:folHlink>
        <a:srgbClr val="38BFC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DEF" id="{BF5BC93C-1536-B241-9A73-3BE884ABBEB5}" vid="{FCA28491-79CF-CF4E-B59B-FD39E293A4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Template_FODWerkgelegenheidNL (4)</Template>
  <TotalTime>130</TotalTime>
  <Words>574</Words>
  <Application>Microsoft Office PowerPoint</Application>
  <PresentationFormat>Breedbeeld</PresentationFormat>
  <Paragraphs>76</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Kankerverwekkende stoffen op de werkvloer</vt:lpstr>
      <vt:lpstr>Inleiding</vt:lpstr>
      <vt:lpstr>De feiten</vt:lpstr>
      <vt:lpstr>Wat zijn kankerverwekkende stoffen?</vt:lpstr>
      <vt:lpstr>Werknemers beschermen</vt:lpstr>
      <vt:lpstr>STOP-principe</vt:lpstr>
      <vt:lpstr>Substitutie</vt:lpstr>
      <vt:lpstr>Technische maatregelen</vt:lpstr>
      <vt:lpstr>Organisatorische maatregelen</vt:lpstr>
      <vt:lpstr>Persoonlijke bescherming</vt:lpstr>
      <vt:lpstr>PowerPoint-presentatie</vt:lpstr>
    </vt:vector>
  </TitlesOfParts>
  <Company>SPF ETCS FOD WASO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Kankerverwekkende stoffen op de werkvloer</dc:title>
  <dc:creator>Lanthe Claes (FOD Werkgelegenheid - SPF Emploi)</dc:creator>
  <cp:lastModifiedBy>Lanthe Claes (FOD Werkgelegenheid - SPF Emploi)</cp:lastModifiedBy>
  <cp:revision>1</cp:revision>
  <dcterms:created xsi:type="dcterms:W3CDTF">2023-09-25T14:15:17Z</dcterms:created>
  <dcterms:modified xsi:type="dcterms:W3CDTF">2023-10-11T14:10:14Z</dcterms:modified>
</cp:coreProperties>
</file>