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7" r:id="rId2"/>
    <p:sldId id="582" r:id="rId3"/>
    <p:sldId id="583" r:id="rId4"/>
    <p:sldId id="349" r:id="rId5"/>
    <p:sldId id="566" r:id="rId6"/>
    <p:sldId id="598" r:id="rId7"/>
    <p:sldId id="585" r:id="rId8"/>
    <p:sldId id="605" r:id="rId9"/>
    <p:sldId id="596" r:id="rId10"/>
    <p:sldId id="599" r:id="rId11"/>
    <p:sldId id="557" r:id="rId12"/>
    <p:sldId id="572" r:id="rId13"/>
    <p:sldId id="602" r:id="rId14"/>
    <p:sldId id="601" r:id="rId15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7AC"/>
    <a:srgbClr val="00B8C1"/>
    <a:srgbClr val="FF4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539A16C-CF24-914E-992E-3C2209C42CB3}" v="334" dt="2022-04-27T05:12:48.304"/>
  </p1510:revLst>
</p1510:revInfo>
</file>

<file path=ppt/tableStyles.xml><?xml version="1.0" encoding="utf-8"?>
<a:tblStyleLst xmlns:a="http://schemas.openxmlformats.org/drawingml/2006/main" def="{5C22544A-7EE6-4342-B048-85BDC9FD1C3A}">
  <a:tblStyle styleId="{21E4AEA4-8DFA-4A89-87EB-49C32662AFE0}" styleName="Style moyen 2 - Accentuation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Style léger 2 - Accentuation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69012ECD-51FC-41F1-AA8D-1B2483CD663E}" styleName="Style léger 2 - Accentuation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34843"/>
    <p:restoredTop sz="95840"/>
  </p:normalViewPr>
  <p:slideViewPr>
    <p:cSldViewPr snapToGrid="0" snapToObjects="1">
      <p:cViewPr varScale="1">
        <p:scale>
          <a:sx n="93" d="100"/>
          <a:sy n="93" d="100"/>
        </p:scale>
        <p:origin x="216" y="6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microsoft.com/office/2007/relationships/hdphoto" Target="../media/hdphoto1.wdp"/><Relationship Id="rId1" Type="http://schemas.openxmlformats.org/officeDocument/2006/relationships/image" Target="../media/image4.png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microsoft.com/office/2007/relationships/hdphoto" Target="../media/hdphoto1.wdp"/><Relationship Id="rId1" Type="http://schemas.openxmlformats.org/officeDocument/2006/relationships/image" Target="../media/image4.png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image" Target="../media/image9.jp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0_3">
  <dgm:title val=""/>
  <dgm:desc val=""/>
  <dgm:catLst>
    <dgm:cat type="mainScheme" pri="10300"/>
  </dgm:catLst>
  <dgm:styleLbl name="node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lignNode1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lnNode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vennNode1">
    <dgm:fillClrLst meth="repeat">
      <a:schemeClr val="dk2">
        <a:alpha val="50000"/>
      </a:schemeClr>
    </dgm:fillClrLst>
    <dgm:linClrLst meth="repeat">
      <a:schemeClr val="lt2"/>
    </dgm:linClrLst>
    <dgm:effectClrLst/>
    <dgm:txLinClrLst/>
    <dgm:txFillClrLst/>
    <dgm:txEffectClrLst/>
  </dgm:styleLbl>
  <dgm:styleLbl name="node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node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fgImgPlace1">
    <dgm:fillClrLst meth="repeat">
      <a:schemeClr val="dk2">
        <a:tint val="50000"/>
      </a:schemeClr>
    </dgm:fillClrLst>
    <dgm:linClrLst meth="repeat">
      <a:schemeClr val="lt2"/>
    </dgm:linClrLst>
    <dgm:effectClrLst/>
    <dgm:txLinClrLst/>
    <dgm:txFillClrLst meth="repeat">
      <a:schemeClr val="lt2"/>
    </dgm:txFillClrLst>
    <dgm:txEffectClrLst/>
  </dgm:styleLbl>
  <dgm:styleLbl name="align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bgImgPlace1">
    <dgm:fillClrLst meth="repeat">
      <a:schemeClr val="dk2">
        <a:tint val="5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2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callout">
    <dgm:fillClrLst meth="repeat">
      <a:schemeClr val="dk2"/>
    </dgm:fillClrLst>
    <dgm:linClrLst meth="repeat">
      <a:schemeClr val="dk2">
        <a:tint val="50000"/>
      </a:schemeClr>
    </dgm:linClrLst>
    <dgm:effectClrLst/>
    <dgm:txLinClrLst/>
    <dgm:txFillClrLst meth="repeat">
      <a:schemeClr val="lt2"/>
    </dgm:txFillClrLst>
    <dgm:txEffectClrLst/>
  </dgm:styleLbl>
  <dgm:styleLbl name="asst0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1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2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3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asst4">
    <dgm:fillClrLst meth="repeat">
      <a:schemeClr val="dk2"/>
    </dgm:fillClrLst>
    <dgm:linClrLst meth="repeat">
      <a:schemeClr val="lt2"/>
    </dgm:linClrLst>
    <dgm:effectClrLst/>
    <dgm:txLinClrLst/>
    <dgm:txFillClrLst/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lt2"/>
    </dgm:txFillClrLst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2">
        <a:alpha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2"/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dk2">
        <a:alpha val="90000"/>
        <a:tint val="40000"/>
      </a:schemeClr>
    </dgm:fillClrLst>
    <dgm:linClrLst meth="repeat">
      <a:schemeClr val="dk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2">
        <a:alpha val="9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2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2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3">
  <dgm:title val=""/>
  <dgm:desc val=""/>
  <dgm:catLst>
    <dgm:cat type="accent1" pri="11300"/>
  </dgm:catLst>
  <dgm:styleLbl name="node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shade val="80000"/>
      </a:schemeClr>
      <a:schemeClr val="accent1">
        <a:tint val="7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/>
    <dgm:txEffectClrLst/>
  </dgm:styleLbl>
  <dgm:styleLbl name="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lnNode1">
    <dgm:fillClrLst>
      <a:schemeClr val="accent1">
        <a:shade val="80000"/>
      </a:schemeClr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tint val="7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lt1"/>
    </dgm:txFillClrLst>
    <dgm:txEffectClrLst/>
  </dgm:styleLbl>
  <dgm:styleLbl name="sibTrans1D1">
    <dgm:fillClrLst>
      <a:schemeClr val="accent1">
        <a:shade val="90000"/>
      </a:schemeClr>
      <a:schemeClr val="accent1">
        <a:tint val="70000"/>
      </a:schemeClr>
    </dgm:fillClrLst>
    <dgm:linClrLst>
      <a:schemeClr val="accent1">
        <a:shade val="90000"/>
      </a:schemeClr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9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8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shade val="80000"/>
      </a:schemeClr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9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8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3_2">
  <dgm:title val=""/>
  <dgm:desc val=""/>
  <dgm:catLst>
    <dgm:cat type="accent3" pri="112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lnNode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3">
        <a:alpha val="90000"/>
        <a:tint val="40000"/>
      </a:schemeClr>
    </dgm:fillClrLst>
    <dgm:linClrLst meth="repeat">
      <a:schemeClr val="accent3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CC4CDB7-3EE8-BA46-A69D-89042094C3A8}" type="doc">
      <dgm:prSet loTypeId="urn:microsoft.com/office/officeart/2005/8/layout/pList2" loCatId="" qsTypeId="urn:microsoft.com/office/officeart/2005/8/quickstyle/simple1" qsCatId="simple" csTypeId="urn:microsoft.com/office/officeart/2005/8/colors/accent0_3" csCatId="mainScheme" phldr="1"/>
      <dgm:spPr/>
    </dgm:pt>
    <dgm:pt modelId="{A804548A-06C0-6A4B-9DEE-8F50FA6AE459}">
      <dgm:prSet phldrT="[Texte]"/>
      <dgm:spPr/>
      <dgm:t>
        <a:bodyPr/>
        <a:lstStyle/>
        <a:p>
          <a:r>
            <a:rPr lang="fr-FR" dirty="0"/>
            <a:t>Impact des produits chimiques sur la santé 1950</a:t>
          </a:r>
        </a:p>
      </dgm:t>
    </dgm:pt>
    <dgm:pt modelId="{37D515DC-2E9D-2948-AECB-9872D128EDBF}" type="parTrans" cxnId="{8C30ECE4-56C9-E441-8B55-6987A099771D}">
      <dgm:prSet/>
      <dgm:spPr/>
      <dgm:t>
        <a:bodyPr/>
        <a:lstStyle/>
        <a:p>
          <a:endParaRPr lang="fr-FR"/>
        </a:p>
      </dgm:t>
    </dgm:pt>
    <dgm:pt modelId="{17369031-7439-C74C-9E11-FAA926B57A0C}" type="sibTrans" cxnId="{8C30ECE4-56C9-E441-8B55-6987A099771D}">
      <dgm:prSet/>
      <dgm:spPr/>
      <dgm:t>
        <a:bodyPr/>
        <a:lstStyle/>
        <a:p>
          <a:endParaRPr lang="fr-FR"/>
        </a:p>
      </dgm:t>
    </dgm:pt>
    <dgm:pt modelId="{62385846-20C8-A34F-A8BA-F9CCDE747ED7}">
      <dgm:prSet/>
      <dgm:spPr/>
      <dgm:t>
        <a:bodyPr/>
        <a:lstStyle/>
        <a:p>
          <a:r>
            <a:rPr lang="fr-FR" dirty="0"/>
            <a:t>Théodora </a:t>
          </a:r>
          <a:r>
            <a:rPr lang="fr-FR" dirty="0" err="1"/>
            <a:t>Colburn</a:t>
          </a:r>
          <a:endParaRPr lang="fr-FR" dirty="0"/>
        </a:p>
        <a:p>
          <a:endParaRPr lang="fr-FR" dirty="0"/>
        </a:p>
        <a:p>
          <a:r>
            <a:rPr lang="fr-FR" dirty="0"/>
            <a:t>Perturbateurs</a:t>
          </a:r>
        </a:p>
        <a:p>
          <a:r>
            <a:rPr lang="fr-FR" dirty="0"/>
            <a:t>endocriniens</a:t>
          </a:r>
          <a:endParaRPr lang="fr-BE" dirty="0"/>
        </a:p>
      </dgm:t>
    </dgm:pt>
    <dgm:pt modelId="{10AC1974-367D-174E-BD1F-FDF2C6A4DB29}" type="parTrans" cxnId="{06ABF883-8AD7-F54A-B510-AFAFFFF2CD02}">
      <dgm:prSet/>
      <dgm:spPr/>
      <dgm:t>
        <a:bodyPr/>
        <a:lstStyle/>
        <a:p>
          <a:endParaRPr lang="fr-FR"/>
        </a:p>
      </dgm:t>
    </dgm:pt>
    <dgm:pt modelId="{C5B5B1E0-9526-2744-A987-EC453B34B553}" type="sibTrans" cxnId="{06ABF883-8AD7-F54A-B510-AFAFFFF2CD02}">
      <dgm:prSet/>
      <dgm:spPr/>
      <dgm:t>
        <a:bodyPr/>
        <a:lstStyle/>
        <a:p>
          <a:endParaRPr lang="fr-FR"/>
        </a:p>
      </dgm:t>
    </dgm:pt>
    <dgm:pt modelId="{0DAAD713-B7ED-C04E-93A9-F844467D4F1B}">
      <dgm:prSet/>
      <dgm:spPr/>
      <dgm:t>
        <a:bodyPr/>
        <a:lstStyle/>
        <a:p>
          <a:r>
            <a:rPr lang="fr-FR" dirty="0"/>
            <a:t>Air</a:t>
          </a:r>
        </a:p>
        <a:p>
          <a:r>
            <a:rPr lang="fr-FR" dirty="0"/>
            <a:t>Eau</a:t>
          </a:r>
        </a:p>
        <a:p>
          <a:r>
            <a:rPr lang="fr-FR" dirty="0"/>
            <a:t>Alimentation</a:t>
          </a:r>
        </a:p>
        <a:p>
          <a:r>
            <a:rPr lang="fr-FR" dirty="0"/>
            <a:t>Sol</a:t>
          </a:r>
          <a:endParaRPr lang="fr-BE" dirty="0"/>
        </a:p>
      </dgm:t>
    </dgm:pt>
    <dgm:pt modelId="{68EE75DC-70C5-1B4B-B641-24F2EA8FF024}" type="parTrans" cxnId="{EE75FA9B-EB70-0D41-9B35-2477FC97AB5A}">
      <dgm:prSet/>
      <dgm:spPr/>
      <dgm:t>
        <a:bodyPr/>
        <a:lstStyle/>
        <a:p>
          <a:endParaRPr lang="fr-FR"/>
        </a:p>
      </dgm:t>
    </dgm:pt>
    <dgm:pt modelId="{A3D1FE0F-EFCA-C04E-8CB2-6827B3861ACD}" type="sibTrans" cxnId="{EE75FA9B-EB70-0D41-9B35-2477FC97AB5A}">
      <dgm:prSet/>
      <dgm:spPr/>
      <dgm:t>
        <a:bodyPr/>
        <a:lstStyle/>
        <a:p>
          <a:endParaRPr lang="fr-FR"/>
        </a:p>
      </dgm:t>
    </dgm:pt>
    <dgm:pt modelId="{5991994A-8A56-1541-80D1-C6535BA89EE7}">
      <dgm:prSet/>
      <dgm:spPr/>
      <dgm:t>
        <a:bodyPr/>
        <a:lstStyle/>
        <a:p>
          <a:r>
            <a:rPr lang="fr-FR" dirty="0"/>
            <a:t>Ubiquitaires de notre milieu de vie et donc tous exposés </a:t>
          </a:r>
          <a:endParaRPr lang="fr-BE" dirty="0"/>
        </a:p>
      </dgm:t>
    </dgm:pt>
    <dgm:pt modelId="{F5ECC6A8-C22E-4C4B-8DCC-FC4F6BAC2003}" type="parTrans" cxnId="{B6C1EF5A-6D76-B843-95C0-ABBDFFD0A72F}">
      <dgm:prSet/>
      <dgm:spPr/>
      <dgm:t>
        <a:bodyPr/>
        <a:lstStyle/>
        <a:p>
          <a:endParaRPr lang="fr-FR"/>
        </a:p>
      </dgm:t>
    </dgm:pt>
    <dgm:pt modelId="{5040D83B-31DA-5242-8C2C-43DD9E3F6583}" type="sibTrans" cxnId="{B6C1EF5A-6D76-B843-95C0-ABBDFFD0A72F}">
      <dgm:prSet/>
      <dgm:spPr/>
      <dgm:t>
        <a:bodyPr/>
        <a:lstStyle/>
        <a:p>
          <a:endParaRPr lang="fr-FR"/>
        </a:p>
      </dgm:t>
    </dgm:pt>
    <dgm:pt modelId="{5F04A23A-6F17-0644-B703-F8CB63FB029D}">
      <dgm:prSet/>
      <dgm:spPr/>
      <dgm:t>
        <a:bodyPr/>
        <a:lstStyle/>
        <a:p>
          <a:r>
            <a:rPr lang="fr-FR" dirty="0"/>
            <a:t>Variations importantes cependant d’une personne à l’autre mais aussi d’un toxique à un autre</a:t>
          </a:r>
          <a:endParaRPr lang="fr-BE" dirty="0"/>
        </a:p>
      </dgm:t>
    </dgm:pt>
    <dgm:pt modelId="{1DE44DF8-1583-3341-B294-99D81429AF21}" type="parTrans" cxnId="{B11F69FB-9C0C-C04F-8C9F-B5524D8403BC}">
      <dgm:prSet/>
      <dgm:spPr/>
      <dgm:t>
        <a:bodyPr/>
        <a:lstStyle/>
        <a:p>
          <a:endParaRPr lang="fr-FR"/>
        </a:p>
      </dgm:t>
    </dgm:pt>
    <dgm:pt modelId="{C643EA89-9045-164E-A17F-C72072CB898F}" type="sibTrans" cxnId="{B11F69FB-9C0C-C04F-8C9F-B5524D8403BC}">
      <dgm:prSet/>
      <dgm:spPr/>
      <dgm:t>
        <a:bodyPr/>
        <a:lstStyle/>
        <a:p>
          <a:endParaRPr lang="fr-FR"/>
        </a:p>
      </dgm:t>
    </dgm:pt>
    <dgm:pt modelId="{02CED405-917D-1741-AA92-E4AEA403D2D7}" type="pres">
      <dgm:prSet presAssocID="{ECC4CDB7-3EE8-BA46-A69D-89042094C3A8}" presName="Name0" presStyleCnt="0">
        <dgm:presLayoutVars>
          <dgm:dir/>
          <dgm:resizeHandles val="exact"/>
        </dgm:presLayoutVars>
      </dgm:prSet>
      <dgm:spPr/>
    </dgm:pt>
    <dgm:pt modelId="{A25FE641-5D19-AD4D-9F0D-2D27E1A8C2C8}" type="pres">
      <dgm:prSet presAssocID="{ECC4CDB7-3EE8-BA46-A69D-89042094C3A8}" presName="bkgdShp" presStyleLbl="alignAccFollowNode1" presStyleIdx="0" presStyleCnt="1"/>
      <dgm:spPr/>
    </dgm:pt>
    <dgm:pt modelId="{BBE5BDF1-1C50-3F45-AA82-9842AFB905E8}" type="pres">
      <dgm:prSet presAssocID="{ECC4CDB7-3EE8-BA46-A69D-89042094C3A8}" presName="linComp" presStyleCnt="0"/>
      <dgm:spPr/>
    </dgm:pt>
    <dgm:pt modelId="{DAE38362-C4D4-4644-8585-F3D72284F384}" type="pres">
      <dgm:prSet presAssocID="{A804548A-06C0-6A4B-9DEE-8F50FA6AE459}" presName="compNode" presStyleCnt="0"/>
      <dgm:spPr/>
    </dgm:pt>
    <dgm:pt modelId="{B7817B64-1487-7447-AAF2-B13F624A7326}" type="pres">
      <dgm:prSet presAssocID="{A804548A-06C0-6A4B-9DEE-8F50FA6AE459}" presName="node" presStyleLbl="node1" presStyleIdx="0" presStyleCnt="5">
        <dgm:presLayoutVars>
          <dgm:bulletEnabled val="1"/>
        </dgm:presLayoutVars>
      </dgm:prSet>
      <dgm:spPr/>
    </dgm:pt>
    <dgm:pt modelId="{6343E2A6-8079-2B4E-BDD6-E417D62ED242}" type="pres">
      <dgm:prSet presAssocID="{A804548A-06C0-6A4B-9DEE-8F50FA6AE459}" presName="invisiNode" presStyleLbl="node1" presStyleIdx="0" presStyleCnt="5"/>
      <dgm:spPr/>
    </dgm:pt>
    <dgm:pt modelId="{B5B7653A-6D9B-B749-A0A8-12564BD4C616}" type="pres">
      <dgm:prSet presAssocID="{A804548A-06C0-6A4B-9DEE-8F50FA6AE459}" presName="imagNode" presStyleLbl="fgImgPlace1" presStyleIdx="0" presStyleCnt="5"/>
      <dgm:spPr>
        <a:blipFill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</dgm:spPr>
    </dgm:pt>
    <dgm:pt modelId="{C22ADF2C-3D73-2B4D-BCBE-CDB3305D9499}" type="pres">
      <dgm:prSet presAssocID="{17369031-7439-C74C-9E11-FAA926B57A0C}" presName="sibTrans" presStyleLbl="sibTrans2D1" presStyleIdx="0" presStyleCnt="0"/>
      <dgm:spPr/>
    </dgm:pt>
    <dgm:pt modelId="{3ED69E4F-E69B-9F45-A351-05803B3DEDBC}" type="pres">
      <dgm:prSet presAssocID="{62385846-20C8-A34F-A8BA-F9CCDE747ED7}" presName="compNode" presStyleCnt="0"/>
      <dgm:spPr/>
    </dgm:pt>
    <dgm:pt modelId="{5E0B18C4-1B3B-574C-A4FC-BC36CD79331E}" type="pres">
      <dgm:prSet presAssocID="{62385846-20C8-A34F-A8BA-F9CCDE747ED7}" presName="node" presStyleLbl="node1" presStyleIdx="1" presStyleCnt="5">
        <dgm:presLayoutVars>
          <dgm:bulletEnabled val="1"/>
        </dgm:presLayoutVars>
      </dgm:prSet>
      <dgm:spPr/>
    </dgm:pt>
    <dgm:pt modelId="{D215CF90-4642-AE45-BF1B-B65AAF0B0A76}" type="pres">
      <dgm:prSet presAssocID="{62385846-20C8-A34F-A8BA-F9CCDE747ED7}" presName="invisiNode" presStyleLbl="node1" presStyleIdx="1" presStyleCnt="5"/>
      <dgm:spPr/>
    </dgm:pt>
    <dgm:pt modelId="{919BC44D-0154-4047-80B9-CF727D288A1F}" type="pres">
      <dgm:prSet presAssocID="{62385846-20C8-A34F-A8BA-F9CCDE747ED7}" presName="imagNode" presStyleLbl="fgImgPlace1" presStyleIdx="1" presStyleCnt="5"/>
      <dgm:spPr>
        <a:blipFill rotWithShape="1">
          <a:blip xmlns:r="http://schemas.openxmlformats.org/officeDocument/2006/relationships" r:embed="rId3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10000" b="-10000"/>
          </a:stretch>
        </a:blipFill>
      </dgm:spPr>
    </dgm:pt>
    <dgm:pt modelId="{6F0FE136-B9FD-5B4E-9539-FA7F3FBA7F87}" type="pres">
      <dgm:prSet presAssocID="{C5B5B1E0-9526-2744-A987-EC453B34B553}" presName="sibTrans" presStyleLbl="sibTrans2D1" presStyleIdx="0" presStyleCnt="0"/>
      <dgm:spPr/>
    </dgm:pt>
    <dgm:pt modelId="{B9316225-BBA1-6143-AA6D-3812B96B108D}" type="pres">
      <dgm:prSet presAssocID="{0DAAD713-B7ED-C04E-93A9-F844467D4F1B}" presName="compNode" presStyleCnt="0"/>
      <dgm:spPr/>
    </dgm:pt>
    <dgm:pt modelId="{571E1A18-189A-8747-A9B1-F7D286548969}" type="pres">
      <dgm:prSet presAssocID="{0DAAD713-B7ED-C04E-93A9-F844467D4F1B}" presName="node" presStyleLbl="node1" presStyleIdx="2" presStyleCnt="5">
        <dgm:presLayoutVars>
          <dgm:bulletEnabled val="1"/>
        </dgm:presLayoutVars>
      </dgm:prSet>
      <dgm:spPr/>
    </dgm:pt>
    <dgm:pt modelId="{90012CDF-ECB6-7E46-8FF9-C623C61FA70A}" type="pres">
      <dgm:prSet presAssocID="{0DAAD713-B7ED-C04E-93A9-F844467D4F1B}" presName="invisiNode" presStyleLbl="node1" presStyleIdx="2" presStyleCnt="5"/>
      <dgm:spPr/>
    </dgm:pt>
    <dgm:pt modelId="{E313A3B8-55DC-8D48-A561-A0023EC0BEFF}" type="pres">
      <dgm:prSet presAssocID="{0DAAD713-B7ED-C04E-93A9-F844467D4F1B}" presName="imagNode" presStyleLbl="fgImgPlace1" presStyleIdx="2" presStyleCnt="5"/>
      <dgm:spPr>
        <a:blipFill rotWithShape="1">
          <a:blip xmlns:r="http://schemas.openxmlformats.org/officeDocument/2006/relationships" r:embed="rId4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91000" r="-91000"/>
          </a:stretch>
        </a:blipFill>
      </dgm:spPr>
    </dgm:pt>
    <dgm:pt modelId="{4BE7614A-DFDD-F94B-9894-7472B285ED61}" type="pres">
      <dgm:prSet presAssocID="{A3D1FE0F-EFCA-C04E-8CB2-6827B3861ACD}" presName="sibTrans" presStyleLbl="sibTrans2D1" presStyleIdx="0" presStyleCnt="0"/>
      <dgm:spPr/>
    </dgm:pt>
    <dgm:pt modelId="{26F2E705-D5A5-C743-902B-C37C696609D9}" type="pres">
      <dgm:prSet presAssocID="{5991994A-8A56-1541-80D1-C6535BA89EE7}" presName="compNode" presStyleCnt="0"/>
      <dgm:spPr/>
    </dgm:pt>
    <dgm:pt modelId="{0516E07A-86F5-6944-9516-951EF49C6C76}" type="pres">
      <dgm:prSet presAssocID="{5991994A-8A56-1541-80D1-C6535BA89EE7}" presName="node" presStyleLbl="node1" presStyleIdx="3" presStyleCnt="5">
        <dgm:presLayoutVars>
          <dgm:bulletEnabled val="1"/>
        </dgm:presLayoutVars>
      </dgm:prSet>
      <dgm:spPr/>
    </dgm:pt>
    <dgm:pt modelId="{5C778374-E362-8B4E-9FA7-B209A775F650}" type="pres">
      <dgm:prSet presAssocID="{5991994A-8A56-1541-80D1-C6535BA89EE7}" presName="invisiNode" presStyleLbl="node1" presStyleIdx="3" presStyleCnt="5"/>
      <dgm:spPr/>
    </dgm:pt>
    <dgm:pt modelId="{ACD052E9-F057-7E45-B827-CD72C882961C}" type="pres">
      <dgm:prSet presAssocID="{5991994A-8A56-1541-80D1-C6535BA89EE7}" presName="imagNode" presStyleLbl="fgImgPlace1" presStyleIdx="3" presStyleCnt="5"/>
      <dgm:spPr>
        <a:blipFill rotWithShape="1">
          <a:blip xmlns:r="http://schemas.openxmlformats.org/officeDocument/2006/relationships" r:embed="rId5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6000" r="-6000"/>
          </a:stretch>
        </a:blipFill>
      </dgm:spPr>
    </dgm:pt>
    <dgm:pt modelId="{5F76F8AA-D445-9C40-BB31-59DCC8C06F4E}" type="pres">
      <dgm:prSet presAssocID="{5040D83B-31DA-5242-8C2C-43DD9E3F6583}" presName="sibTrans" presStyleLbl="sibTrans2D1" presStyleIdx="0" presStyleCnt="0"/>
      <dgm:spPr/>
    </dgm:pt>
    <dgm:pt modelId="{67B05D40-7F29-5848-A72E-9AC7621FC14C}" type="pres">
      <dgm:prSet presAssocID="{5F04A23A-6F17-0644-B703-F8CB63FB029D}" presName="compNode" presStyleCnt="0"/>
      <dgm:spPr/>
    </dgm:pt>
    <dgm:pt modelId="{C5F8727C-E860-964F-A2AC-B82F3D633E98}" type="pres">
      <dgm:prSet presAssocID="{5F04A23A-6F17-0644-B703-F8CB63FB029D}" presName="node" presStyleLbl="node1" presStyleIdx="4" presStyleCnt="5">
        <dgm:presLayoutVars>
          <dgm:bulletEnabled val="1"/>
        </dgm:presLayoutVars>
      </dgm:prSet>
      <dgm:spPr/>
    </dgm:pt>
    <dgm:pt modelId="{72724BC1-ACA7-7448-8B7D-88ED06AA6071}" type="pres">
      <dgm:prSet presAssocID="{5F04A23A-6F17-0644-B703-F8CB63FB029D}" presName="invisiNode" presStyleLbl="node1" presStyleIdx="4" presStyleCnt="5"/>
      <dgm:spPr/>
    </dgm:pt>
    <dgm:pt modelId="{F1B22E16-D71A-F542-A30B-FFC5669B24F9}" type="pres">
      <dgm:prSet presAssocID="{5F04A23A-6F17-0644-B703-F8CB63FB029D}" presName="imagNode" presStyleLbl="fgImgPlace1" presStyleIdx="4" presStyleCnt="5"/>
      <dgm:spPr>
        <a:blipFill rotWithShape="1">
          <a:blip xmlns:r="http://schemas.openxmlformats.org/officeDocument/2006/relationships" r:embed="rId6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6000" r="-6000"/>
          </a:stretch>
        </a:blipFill>
      </dgm:spPr>
    </dgm:pt>
  </dgm:ptLst>
  <dgm:cxnLst>
    <dgm:cxn modelId="{A0D6A100-360E-9C42-9FF4-3E67F694D96F}" type="presOf" srcId="{ECC4CDB7-3EE8-BA46-A69D-89042094C3A8}" destId="{02CED405-917D-1741-AA92-E4AEA403D2D7}" srcOrd="0" destOrd="0" presId="urn:microsoft.com/office/officeart/2005/8/layout/pList2"/>
    <dgm:cxn modelId="{07D46725-3A0D-4948-ACA3-A45FB7B403F0}" type="presOf" srcId="{17369031-7439-C74C-9E11-FAA926B57A0C}" destId="{C22ADF2C-3D73-2B4D-BCBE-CDB3305D9499}" srcOrd="0" destOrd="0" presId="urn:microsoft.com/office/officeart/2005/8/layout/pList2"/>
    <dgm:cxn modelId="{AF39F842-1264-834F-A14B-2725BBCDD15A}" type="presOf" srcId="{5040D83B-31DA-5242-8C2C-43DD9E3F6583}" destId="{5F76F8AA-D445-9C40-BB31-59DCC8C06F4E}" srcOrd="0" destOrd="0" presId="urn:microsoft.com/office/officeart/2005/8/layout/pList2"/>
    <dgm:cxn modelId="{B6C1EF5A-6D76-B843-95C0-ABBDFFD0A72F}" srcId="{ECC4CDB7-3EE8-BA46-A69D-89042094C3A8}" destId="{5991994A-8A56-1541-80D1-C6535BA89EE7}" srcOrd="3" destOrd="0" parTransId="{F5ECC6A8-C22E-4C4B-8DCC-FC4F6BAC2003}" sibTransId="{5040D83B-31DA-5242-8C2C-43DD9E3F6583}"/>
    <dgm:cxn modelId="{D42AC365-EB56-2445-AA9A-8D64346564EA}" type="presOf" srcId="{0DAAD713-B7ED-C04E-93A9-F844467D4F1B}" destId="{571E1A18-189A-8747-A9B1-F7D286548969}" srcOrd="0" destOrd="0" presId="urn:microsoft.com/office/officeart/2005/8/layout/pList2"/>
    <dgm:cxn modelId="{1F5E667E-3792-D74B-B522-14C9C69DE511}" type="presOf" srcId="{A804548A-06C0-6A4B-9DEE-8F50FA6AE459}" destId="{B7817B64-1487-7447-AAF2-B13F624A7326}" srcOrd="0" destOrd="0" presId="urn:microsoft.com/office/officeart/2005/8/layout/pList2"/>
    <dgm:cxn modelId="{06ABF883-8AD7-F54A-B510-AFAFFFF2CD02}" srcId="{ECC4CDB7-3EE8-BA46-A69D-89042094C3A8}" destId="{62385846-20C8-A34F-A8BA-F9CCDE747ED7}" srcOrd="1" destOrd="0" parTransId="{10AC1974-367D-174E-BD1F-FDF2C6A4DB29}" sibTransId="{C5B5B1E0-9526-2744-A987-EC453B34B553}"/>
    <dgm:cxn modelId="{22F3F490-2AE3-EA44-903F-1E01591CCD8F}" type="presOf" srcId="{A3D1FE0F-EFCA-C04E-8CB2-6827B3861ACD}" destId="{4BE7614A-DFDD-F94B-9894-7472B285ED61}" srcOrd="0" destOrd="0" presId="urn:microsoft.com/office/officeart/2005/8/layout/pList2"/>
    <dgm:cxn modelId="{EE75FA9B-EB70-0D41-9B35-2477FC97AB5A}" srcId="{ECC4CDB7-3EE8-BA46-A69D-89042094C3A8}" destId="{0DAAD713-B7ED-C04E-93A9-F844467D4F1B}" srcOrd="2" destOrd="0" parTransId="{68EE75DC-70C5-1B4B-B641-24F2EA8FF024}" sibTransId="{A3D1FE0F-EFCA-C04E-8CB2-6827B3861ACD}"/>
    <dgm:cxn modelId="{15E923B0-DCD4-AA42-A87A-53B3A6DA929B}" type="presOf" srcId="{62385846-20C8-A34F-A8BA-F9CCDE747ED7}" destId="{5E0B18C4-1B3B-574C-A4FC-BC36CD79331E}" srcOrd="0" destOrd="0" presId="urn:microsoft.com/office/officeart/2005/8/layout/pList2"/>
    <dgm:cxn modelId="{CCB3A9B4-2D5E-D348-965A-E6BD48489A69}" type="presOf" srcId="{5991994A-8A56-1541-80D1-C6535BA89EE7}" destId="{0516E07A-86F5-6944-9516-951EF49C6C76}" srcOrd="0" destOrd="0" presId="urn:microsoft.com/office/officeart/2005/8/layout/pList2"/>
    <dgm:cxn modelId="{84C42DC4-15C4-F445-BBE1-4487A1A461BD}" type="presOf" srcId="{C5B5B1E0-9526-2744-A987-EC453B34B553}" destId="{6F0FE136-B9FD-5B4E-9539-FA7F3FBA7F87}" srcOrd="0" destOrd="0" presId="urn:microsoft.com/office/officeart/2005/8/layout/pList2"/>
    <dgm:cxn modelId="{6B6F50CF-E29B-CB4E-AB5A-6EB2757DC046}" type="presOf" srcId="{5F04A23A-6F17-0644-B703-F8CB63FB029D}" destId="{C5F8727C-E860-964F-A2AC-B82F3D633E98}" srcOrd="0" destOrd="0" presId="urn:microsoft.com/office/officeart/2005/8/layout/pList2"/>
    <dgm:cxn modelId="{8C30ECE4-56C9-E441-8B55-6987A099771D}" srcId="{ECC4CDB7-3EE8-BA46-A69D-89042094C3A8}" destId="{A804548A-06C0-6A4B-9DEE-8F50FA6AE459}" srcOrd="0" destOrd="0" parTransId="{37D515DC-2E9D-2948-AECB-9872D128EDBF}" sibTransId="{17369031-7439-C74C-9E11-FAA926B57A0C}"/>
    <dgm:cxn modelId="{B11F69FB-9C0C-C04F-8C9F-B5524D8403BC}" srcId="{ECC4CDB7-3EE8-BA46-A69D-89042094C3A8}" destId="{5F04A23A-6F17-0644-B703-F8CB63FB029D}" srcOrd="4" destOrd="0" parTransId="{1DE44DF8-1583-3341-B294-99D81429AF21}" sibTransId="{C643EA89-9045-164E-A17F-C72072CB898F}"/>
    <dgm:cxn modelId="{80CF0549-4D49-DF4A-8146-BE5702219A0F}" type="presParOf" srcId="{02CED405-917D-1741-AA92-E4AEA403D2D7}" destId="{A25FE641-5D19-AD4D-9F0D-2D27E1A8C2C8}" srcOrd="0" destOrd="0" presId="urn:microsoft.com/office/officeart/2005/8/layout/pList2"/>
    <dgm:cxn modelId="{87033F01-16CD-7A48-9B61-5334AE21F948}" type="presParOf" srcId="{02CED405-917D-1741-AA92-E4AEA403D2D7}" destId="{BBE5BDF1-1C50-3F45-AA82-9842AFB905E8}" srcOrd="1" destOrd="0" presId="urn:microsoft.com/office/officeart/2005/8/layout/pList2"/>
    <dgm:cxn modelId="{D393AF19-8722-4A4C-8A38-778967988A25}" type="presParOf" srcId="{BBE5BDF1-1C50-3F45-AA82-9842AFB905E8}" destId="{DAE38362-C4D4-4644-8585-F3D72284F384}" srcOrd="0" destOrd="0" presId="urn:microsoft.com/office/officeart/2005/8/layout/pList2"/>
    <dgm:cxn modelId="{E80111D6-5FC8-BF44-95C3-BFB75EE16271}" type="presParOf" srcId="{DAE38362-C4D4-4644-8585-F3D72284F384}" destId="{B7817B64-1487-7447-AAF2-B13F624A7326}" srcOrd="0" destOrd="0" presId="urn:microsoft.com/office/officeart/2005/8/layout/pList2"/>
    <dgm:cxn modelId="{AF0D9F7A-423E-DE4D-B6CA-03A02D3E72B6}" type="presParOf" srcId="{DAE38362-C4D4-4644-8585-F3D72284F384}" destId="{6343E2A6-8079-2B4E-BDD6-E417D62ED242}" srcOrd="1" destOrd="0" presId="urn:microsoft.com/office/officeart/2005/8/layout/pList2"/>
    <dgm:cxn modelId="{052957F4-B795-084D-90E5-171D7AFEA4C2}" type="presParOf" srcId="{DAE38362-C4D4-4644-8585-F3D72284F384}" destId="{B5B7653A-6D9B-B749-A0A8-12564BD4C616}" srcOrd="2" destOrd="0" presId="urn:microsoft.com/office/officeart/2005/8/layout/pList2"/>
    <dgm:cxn modelId="{96BDB281-5B12-CD49-8607-D62635D5C796}" type="presParOf" srcId="{BBE5BDF1-1C50-3F45-AA82-9842AFB905E8}" destId="{C22ADF2C-3D73-2B4D-BCBE-CDB3305D9499}" srcOrd="1" destOrd="0" presId="urn:microsoft.com/office/officeart/2005/8/layout/pList2"/>
    <dgm:cxn modelId="{957B5F7F-8713-074A-ABEC-0303C0BBB0E2}" type="presParOf" srcId="{BBE5BDF1-1C50-3F45-AA82-9842AFB905E8}" destId="{3ED69E4F-E69B-9F45-A351-05803B3DEDBC}" srcOrd="2" destOrd="0" presId="urn:microsoft.com/office/officeart/2005/8/layout/pList2"/>
    <dgm:cxn modelId="{A61DD094-1B67-CE4D-8250-83C86E67EAB3}" type="presParOf" srcId="{3ED69E4F-E69B-9F45-A351-05803B3DEDBC}" destId="{5E0B18C4-1B3B-574C-A4FC-BC36CD79331E}" srcOrd="0" destOrd="0" presId="urn:microsoft.com/office/officeart/2005/8/layout/pList2"/>
    <dgm:cxn modelId="{3CB18662-A6E0-D34D-B525-C63828264459}" type="presParOf" srcId="{3ED69E4F-E69B-9F45-A351-05803B3DEDBC}" destId="{D215CF90-4642-AE45-BF1B-B65AAF0B0A76}" srcOrd="1" destOrd="0" presId="urn:microsoft.com/office/officeart/2005/8/layout/pList2"/>
    <dgm:cxn modelId="{1D7896CC-0A22-774B-8F00-0AE82ACC00EB}" type="presParOf" srcId="{3ED69E4F-E69B-9F45-A351-05803B3DEDBC}" destId="{919BC44D-0154-4047-80B9-CF727D288A1F}" srcOrd="2" destOrd="0" presId="urn:microsoft.com/office/officeart/2005/8/layout/pList2"/>
    <dgm:cxn modelId="{A465B01A-F7F7-6B45-AA44-552B4DEA6C90}" type="presParOf" srcId="{BBE5BDF1-1C50-3F45-AA82-9842AFB905E8}" destId="{6F0FE136-B9FD-5B4E-9539-FA7F3FBA7F87}" srcOrd="3" destOrd="0" presId="urn:microsoft.com/office/officeart/2005/8/layout/pList2"/>
    <dgm:cxn modelId="{6C512B88-4273-6543-85D4-223336A0F305}" type="presParOf" srcId="{BBE5BDF1-1C50-3F45-AA82-9842AFB905E8}" destId="{B9316225-BBA1-6143-AA6D-3812B96B108D}" srcOrd="4" destOrd="0" presId="urn:microsoft.com/office/officeart/2005/8/layout/pList2"/>
    <dgm:cxn modelId="{DA026C6E-93F7-D84A-AF82-9A26BFCEC5C6}" type="presParOf" srcId="{B9316225-BBA1-6143-AA6D-3812B96B108D}" destId="{571E1A18-189A-8747-A9B1-F7D286548969}" srcOrd="0" destOrd="0" presId="urn:microsoft.com/office/officeart/2005/8/layout/pList2"/>
    <dgm:cxn modelId="{D9E19184-E084-AA49-AC85-3FCD6C83E6D4}" type="presParOf" srcId="{B9316225-BBA1-6143-AA6D-3812B96B108D}" destId="{90012CDF-ECB6-7E46-8FF9-C623C61FA70A}" srcOrd="1" destOrd="0" presId="urn:microsoft.com/office/officeart/2005/8/layout/pList2"/>
    <dgm:cxn modelId="{860AE9F6-0600-2643-85ED-532FFB888880}" type="presParOf" srcId="{B9316225-BBA1-6143-AA6D-3812B96B108D}" destId="{E313A3B8-55DC-8D48-A561-A0023EC0BEFF}" srcOrd="2" destOrd="0" presId="urn:microsoft.com/office/officeart/2005/8/layout/pList2"/>
    <dgm:cxn modelId="{EE32AE50-F1DF-764A-A24A-6BE7121AF7AF}" type="presParOf" srcId="{BBE5BDF1-1C50-3F45-AA82-9842AFB905E8}" destId="{4BE7614A-DFDD-F94B-9894-7472B285ED61}" srcOrd="5" destOrd="0" presId="urn:microsoft.com/office/officeart/2005/8/layout/pList2"/>
    <dgm:cxn modelId="{08843CF3-2C3E-9047-8AAE-C6C64AE8BAC3}" type="presParOf" srcId="{BBE5BDF1-1C50-3F45-AA82-9842AFB905E8}" destId="{26F2E705-D5A5-C743-902B-C37C696609D9}" srcOrd="6" destOrd="0" presId="urn:microsoft.com/office/officeart/2005/8/layout/pList2"/>
    <dgm:cxn modelId="{2BD7DC6D-6DE2-334B-843C-5C56A3928641}" type="presParOf" srcId="{26F2E705-D5A5-C743-902B-C37C696609D9}" destId="{0516E07A-86F5-6944-9516-951EF49C6C76}" srcOrd="0" destOrd="0" presId="urn:microsoft.com/office/officeart/2005/8/layout/pList2"/>
    <dgm:cxn modelId="{9CD7E8A0-AEEB-5347-9492-6F5456A19CC1}" type="presParOf" srcId="{26F2E705-D5A5-C743-902B-C37C696609D9}" destId="{5C778374-E362-8B4E-9FA7-B209A775F650}" srcOrd="1" destOrd="0" presId="urn:microsoft.com/office/officeart/2005/8/layout/pList2"/>
    <dgm:cxn modelId="{32B615EB-4A2C-A441-9231-5D1B329CEFD1}" type="presParOf" srcId="{26F2E705-D5A5-C743-902B-C37C696609D9}" destId="{ACD052E9-F057-7E45-B827-CD72C882961C}" srcOrd="2" destOrd="0" presId="urn:microsoft.com/office/officeart/2005/8/layout/pList2"/>
    <dgm:cxn modelId="{F1510D21-E204-2E46-8210-AF7BDDC16853}" type="presParOf" srcId="{BBE5BDF1-1C50-3F45-AA82-9842AFB905E8}" destId="{5F76F8AA-D445-9C40-BB31-59DCC8C06F4E}" srcOrd="7" destOrd="0" presId="urn:microsoft.com/office/officeart/2005/8/layout/pList2"/>
    <dgm:cxn modelId="{BCE6C4F7-9B85-3846-BB52-8DD8E429F5E9}" type="presParOf" srcId="{BBE5BDF1-1C50-3F45-AA82-9842AFB905E8}" destId="{67B05D40-7F29-5848-A72E-9AC7621FC14C}" srcOrd="8" destOrd="0" presId="urn:microsoft.com/office/officeart/2005/8/layout/pList2"/>
    <dgm:cxn modelId="{8B98E833-E309-CE41-8A5C-ABAA00D45F54}" type="presParOf" srcId="{67B05D40-7F29-5848-A72E-9AC7621FC14C}" destId="{C5F8727C-E860-964F-A2AC-B82F3D633E98}" srcOrd="0" destOrd="0" presId="urn:microsoft.com/office/officeart/2005/8/layout/pList2"/>
    <dgm:cxn modelId="{60C01057-D7CC-7949-AEF2-47E1E5B7B7CC}" type="presParOf" srcId="{67B05D40-7F29-5848-A72E-9AC7621FC14C}" destId="{72724BC1-ACA7-7448-8B7D-88ED06AA6071}" srcOrd="1" destOrd="0" presId="urn:microsoft.com/office/officeart/2005/8/layout/pList2"/>
    <dgm:cxn modelId="{57C6A127-2898-5D4D-B524-C97A750A1CDE}" type="presParOf" srcId="{67B05D40-7F29-5848-A72E-9AC7621FC14C}" destId="{F1B22E16-D71A-F542-A30B-FFC5669B24F9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CC4CDB7-3EE8-BA46-A69D-89042094C3A8}" type="doc">
      <dgm:prSet loTypeId="urn:microsoft.com/office/officeart/2005/8/layout/pList2" loCatId="" qsTypeId="urn:microsoft.com/office/officeart/2005/8/quickstyle/simple1" qsCatId="simple" csTypeId="urn:microsoft.com/office/officeart/2005/8/colors/accent0_3" csCatId="mainScheme" phldr="1"/>
      <dgm:spPr/>
      <dgm:t>
        <a:bodyPr/>
        <a:lstStyle/>
        <a:p>
          <a:endParaRPr lang="fr-FR"/>
        </a:p>
      </dgm:t>
    </dgm:pt>
    <dgm:pt modelId="{7F120836-B66B-C04E-A4E2-B81B92AEA2A7}">
      <dgm:prSet/>
      <dgm:spPr/>
      <dgm:t>
        <a:bodyPr/>
        <a:lstStyle/>
        <a:p>
          <a:r>
            <a:rPr lang="fr-FR" dirty="0">
              <a:solidFill>
                <a:schemeClr val="bg1"/>
              </a:solidFill>
            </a:rPr>
            <a:t>Présent chez la femme enceinte</a:t>
          </a:r>
        </a:p>
        <a:p>
          <a:r>
            <a:rPr lang="fr-FR" dirty="0">
              <a:solidFill>
                <a:schemeClr val="bg1"/>
              </a:solidFill>
            </a:rPr>
            <a:t>  Risque majeur pour le fœtus et le nouveau-né</a:t>
          </a:r>
          <a:endParaRPr lang="fr-BE" dirty="0">
            <a:solidFill>
              <a:schemeClr val="bg1"/>
            </a:solidFill>
          </a:endParaRPr>
        </a:p>
      </dgm:t>
    </dgm:pt>
    <dgm:pt modelId="{A1C67DE0-F80F-2948-A472-37A636873390}" type="parTrans" cxnId="{4384ECCA-BBE6-554E-BA8B-768C8697D48C}">
      <dgm:prSet/>
      <dgm:spPr/>
      <dgm:t>
        <a:bodyPr/>
        <a:lstStyle/>
        <a:p>
          <a:endParaRPr lang="fr-FR"/>
        </a:p>
      </dgm:t>
    </dgm:pt>
    <dgm:pt modelId="{6D2AB736-2B53-5D4A-BE58-5CD47B0B411D}" type="sibTrans" cxnId="{4384ECCA-BBE6-554E-BA8B-768C8697D48C}">
      <dgm:prSet/>
      <dgm:spPr/>
      <dgm:t>
        <a:bodyPr/>
        <a:lstStyle/>
        <a:p>
          <a:endParaRPr lang="fr-FR"/>
        </a:p>
      </dgm:t>
    </dgm:pt>
    <dgm:pt modelId="{ED9C39FA-74E1-DD4B-ADC5-9B89D9E67AEC}">
      <dgm:prSet/>
      <dgm:spPr/>
      <dgm:t>
        <a:bodyPr/>
        <a:lstStyle/>
        <a:p>
          <a:r>
            <a:rPr lang="fr-FR"/>
            <a:t>Présent dans le sang de cordon</a:t>
          </a:r>
          <a:endParaRPr lang="fr-BE"/>
        </a:p>
      </dgm:t>
    </dgm:pt>
    <dgm:pt modelId="{F50A2D28-8FDA-6441-AB57-211E3F4FA5F4}" type="parTrans" cxnId="{2CB50953-BF8D-C843-B759-331295BBBDA6}">
      <dgm:prSet/>
      <dgm:spPr/>
      <dgm:t>
        <a:bodyPr/>
        <a:lstStyle/>
        <a:p>
          <a:endParaRPr lang="fr-FR"/>
        </a:p>
      </dgm:t>
    </dgm:pt>
    <dgm:pt modelId="{6A0798DC-573A-0648-A017-AE1F602C21A2}" type="sibTrans" cxnId="{2CB50953-BF8D-C843-B759-331295BBBDA6}">
      <dgm:prSet/>
      <dgm:spPr/>
      <dgm:t>
        <a:bodyPr/>
        <a:lstStyle/>
        <a:p>
          <a:endParaRPr lang="fr-FR"/>
        </a:p>
      </dgm:t>
    </dgm:pt>
    <dgm:pt modelId="{9C23C8F5-4335-C941-818F-D3F01CEEF740}">
      <dgm:prSet/>
      <dgm:spPr/>
      <dgm:t>
        <a:bodyPr/>
        <a:lstStyle/>
        <a:p>
          <a:r>
            <a:rPr lang="fr-FR" dirty="0"/>
            <a:t>Théorie de Barker</a:t>
          </a:r>
        </a:p>
        <a:p>
          <a:endParaRPr lang="fr-FR" dirty="0"/>
        </a:p>
        <a:p>
          <a:endParaRPr lang="fr-FR" dirty="0"/>
        </a:p>
        <a:p>
          <a:r>
            <a:rPr lang="fr-FR" dirty="0"/>
            <a:t>DOHAD </a:t>
          </a:r>
          <a:endParaRPr lang="fr-BE" dirty="0"/>
        </a:p>
      </dgm:t>
    </dgm:pt>
    <dgm:pt modelId="{B539196C-6AE6-C741-BC31-74E70345C211}" type="parTrans" cxnId="{90AC7084-9E37-B842-841B-4A09A43383EB}">
      <dgm:prSet/>
      <dgm:spPr/>
      <dgm:t>
        <a:bodyPr/>
        <a:lstStyle/>
        <a:p>
          <a:endParaRPr lang="fr-FR"/>
        </a:p>
      </dgm:t>
    </dgm:pt>
    <dgm:pt modelId="{E3B28F12-DD80-9D49-B0AB-A2FFE317D962}" type="sibTrans" cxnId="{90AC7084-9E37-B842-841B-4A09A43383EB}">
      <dgm:prSet/>
      <dgm:spPr/>
      <dgm:t>
        <a:bodyPr/>
        <a:lstStyle/>
        <a:p>
          <a:endParaRPr lang="fr-FR"/>
        </a:p>
      </dgm:t>
    </dgm:pt>
    <dgm:pt modelId="{C15900DB-554C-8448-B195-16D5BB25BA52}">
      <dgm:prSet/>
      <dgm:spPr/>
      <dgm:t>
        <a:bodyPr/>
        <a:lstStyle/>
        <a:p>
          <a:r>
            <a:rPr lang="fr-FR"/>
            <a:t>Epigénétique </a:t>
          </a:r>
          <a:endParaRPr lang="fr-BE"/>
        </a:p>
      </dgm:t>
    </dgm:pt>
    <dgm:pt modelId="{85BB8062-C1AE-024D-9A12-187E4E9CC477}" type="parTrans" cxnId="{E6BF6B50-18E0-014C-8B20-9F333998523C}">
      <dgm:prSet/>
      <dgm:spPr/>
      <dgm:t>
        <a:bodyPr/>
        <a:lstStyle/>
        <a:p>
          <a:endParaRPr lang="fr-FR"/>
        </a:p>
      </dgm:t>
    </dgm:pt>
    <dgm:pt modelId="{4590115E-C6EE-4042-B29E-2FA59C210638}" type="sibTrans" cxnId="{E6BF6B50-18E0-014C-8B20-9F333998523C}">
      <dgm:prSet/>
      <dgm:spPr/>
      <dgm:t>
        <a:bodyPr/>
        <a:lstStyle/>
        <a:p>
          <a:endParaRPr lang="fr-FR"/>
        </a:p>
      </dgm:t>
    </dgm:pt>
    <dgm:pt modelId="{A5053404-953F-744A-A2FE-4B2B778F912D}">
      <dgm:prSet/>
      <dgm:spPr/>
      <dgm:t>
        <a:bodyPr/>
        <a:lstStyle/>
        <a:p>
          <a:r>
            <a:rPr lang="fr-FR"/>
            <a:t>Théorie des 1000 jours </a:t>
          </a:r>
          <a:endParaRPr lang="fr-BE"/>
        </a:p>
      </dgm:t>
    </dgm:pt>
    <dgm:pt modelId="{F81E7154-493F-FD4C-9C02-26298D1D5FB9}" type="parTrans" cxnId="{870C8BB6-088D-2242-8F78-1738986CC81C}">
      <dgm:prSet/>
      <dgm:spPr/>
      <dgm:t>
        <a:bodyPr/>
        <a:lstStyle/>
        <a:p>
          <a:endParaRPr lang="fr-FR"/>
        </a:p>
      </dgm:t>
    </dgm:pt>
    <dgm:pt modelId="{7F8128CF-3A51-0D4A-B9F0-850B9F27177D}" type="sibTrans" cxnId="{870C8BB6-088D-2242-8F78-1738986CC81C}">
      <dgm:prSet/>
      <dgm:spPr/>
      <dgm:t>
        <a:bodyPr/>
        <a:lstStyle/>
        <a:p>
          <a:endParaRPr lang="fr-FR"/>
        </a:p>
      </dgm:t>
    </dgm:pt>
    <dgm:pt modelId="{02CED405-917D-1741-AA92-E4AEA403D2D7}" type="pres">
      <dgm:prSet presAssocID="{ECC4CDB7-3EE8-BA46-A69D-89042094C3A8}" presName="Name0" presStyleCnt="0">
        <dgm:presLayoutVars>
          <dgm:dir/>
          <dgm:resizeHandles val="exact"/>
        </dgm:presLayoutVars>
      </dgm:prSet>
      <dgm:spPr/>
    </dgm:pt>
    <dgm:pt modelId="{5917AA2E-5F6D-FA4F-8F0E-25F9376B4597}" type="pres">
      <dgm:prSet presAssocID="{ECC4CDB7-3EE8-BA46-A69D-89042094C3A8}" presName="bkgdShp" presStyleLbl="alignAccFollowNode1" presStyleIdx="0" presStyleCnt="1"/>
      <dgm:spPr/>
    </dgm:pt>
    <dgm:pt modelId="{18D34FDE-010B-1746-AF35-C4A64DA38756}" type="pres">
      <dgm:prSet presAssocID="{ECC4CDB7-3EE8-BA46-A69D-89042094C3A8}" presName="linComp" presStyleCnt="0"/>
      <dgm:spPr/>
    </dgm:pt>
    <dgm:pt modelId="{679F917B-1D36-7148-828C-0C12854299DE}" type="pres">
      <dgm:prSet presAssocID="{7F120836-B66B-C04E-A4E2-B81B92AEA2A7}" presName="compNode" presStyleCnt="0"/>
      <dgm:spPr/>
    </dgm:pt>
    <dgm:pt modelId="{D4C055F2-3011-E24D-8724-16C252489F2C}" type="pres">
      <dgm:prSet presAssocID="{7F120836-B66B-C04E-A4E2-B81B92AEA2A7}" presName="node" presStyleLbl="node1" presStyleIdx="0" presStyleCnt="5">
        <dgm:presLayoutVars>
          <dgm:bulletEnabled val="1"/>
        </dgm:presLayoutVars>
      </dgm:prSet>
      <dgm:spPr/>
    </dgm:pt>
    <dgm:pt modelId="{C3063FA1-BE34-A247-A936-B294A40E66CE}" type="pres">
      <dgm:prSet presAssocID="{7F120836-B66B-C04E-A4E2-B81B92AEA2A7}" presName="invisiNode" presStyleLbl="node1" presStyleIdx="0" presStyleCnt="5"/>
      <dgm:spPr/>
    </dgm:pt>
    <dgm:pt modelId="{F9065AF4-14C4-D543-9052-0751C378A500}" type="pres">
      <dgm:prSet presAssocID="{7F120836-B66B-C04E-A4E2-B81B92AEA2A7}" presName="imagNode" presStyleLbl="fgImgPlace1" presStyleIdx="0" presStyleCnt="5"/>
      <dgm:spPr>
        <a:blipFill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47000" r="-47000"/>
          </a:stretch>
        </a:blipFill>
      </dgm:spPr>
    </dgm:pt>
    <dgm:pt modelId="{9A89ED5E-4668-4443-909C-BE50CB004917}" type="pres">
      <dgm:prSet presAssocID="{6D2AB736-2B53-5D4A-BE58-5CD47B0B411D}" presName="sibTrans" presStyleLbl="sibTrans2D1" presStyleIdx="0" presStyleCnt="0"/>
      <dgm:spPr/>
    </dgm:pt>
    <dgm:pt modelId="{A3D3C186-BCA6-C441-B4A0-C162517737B1}" type="pres">
      <dgm:prSet presAssocID="{ED9C39FA-74E1-DD4B-ADC5-9B89D9E67AEC}" presName="compNode" presStyleCnt="0"/>
      <dgm:spPr/>
    </dgm:pt>
    <dgm:pt modelId="{48EEC852-29B0-754C-87BD-12AFD3957348}" type="pres">
      <dgm:prSet presAssocID="{ED9C39FA-74E1-DD4B-ADC5-9B89D9E67AEC}" presName="node" presStyleLbl="node1" presStyleIdx="1" presStyleCnt="5">
        <dgm:presLayoutVars>
          <dgm:bulletEnabled val="1"/>
        </dgm:presLayoutVars>
      </dgm:prSet>
      <dgm:spPr/>
    </dgm:pt>
    <dgm:pt modelId="{7EFBD2F4-968C-C54D-A6B8-541EA5186D62}" type="pres">
      <dgm:prSet presAssocID="{ED9C39FA-74E1-DD4B-ADC5-9B89D9E67AEC}" presName="invisiNode" presStyleLbl="node1" presStyleIdx="1" presStyleCnt="5"/>
      <dgm:spPr/>
    </dgm:pt>
    <dgm:pt modelId="{DC06DB75-636A-7244-A608-897E975E6D14}" type="pres">
      <dgm:prSet presAssocID="{ED9C39FA-74E1-DD4B-ADC5-9B89D9E67AEC}" presName="imagNode" presStyleLbl="fgImgPlace1" presStyleIdx="1" presStyleCnt="5"/>
      <dgm:spPr>
        <a:blipFill rotWithShape="1">
          <a:blip xmlns:r="http://schemas.openxmlformats.org/officeDocument/2006/relationships" r:embed="rId2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23000" r="-23000"/>
          </a:stretch>
        </a:blipFill>
      </dgm:spPr>
    </dgm:pt>
    <dgm:pt modelId="{9F010E4D-A666-B24B-ABBD-B614E1ABF669}" type="pres">
      <dgm:prSet presAssocID="{6A0798DC-573A-0648-A017-AE1F602C21A2}" presName="sibTrans" presStyleLbl="sibTrans2D1" presStyleIdx="0" presStyleCnt="0"/>
      <dgm:spPr/>
    </dgm:pt>
    <dgm:pt modelId="{76F44974-0D6E-F046-80F9-F2A908867F60}" type="pres">
      <dgm:prSet presAssocID="{9C23C8F5-4335-C941-818F-D3F01CEEF740}" presName="compNode" presStyleCnt="0"/>
      <dgm:spPr/>
    </dgm:pt>
    <dgm:pt modelId="{43CB1EB9-6CC5-FE41-ACE2-C5FC3F006702}" type="pres">
      <dgm:prSet presAssocID="{9C23C8F5-4335-C941-818F-D3F01CEEF740}" presName="node" presStyleLbl="node1" presStyleIdx="2" presStyleCnt="5">
        <dgm:presLayoutVars>
          <dgm:bulletEnabled val="1"/>
        </dgm:presLayoutVars>
      </dgm:prSet>
      <dgm:spPr/>
    </dgm:pt>
    <dgm:pt modelId="{EC59130D-9CBC-564A-9CA2-7FC39D733435}" type="pres">
      <dgm:prSet presAssocID="{9C23C8F5-4335-C941-818F-D3F01CEEF740}" presName="invisiNode" presStyleLbl="node1" presStyleIdx="2" presStyleCnt="5"/>
      <dgm:spPr/>
    </dgm:pt>
    <dgm:pt modelId="{1539B359-0375-7048-88BA-5CEC3A37ED91}" type="pres">
      <dgm:prSet presAssocID="{9C23C8F5-4335-C941-818F-D3F01CEEF740}" presName="imagNode" presStyleLbl="fgImgPlace1" presStyleIdx="2" presStyleCnt="5"/>
      <dgm:spPr>
        <a:blipFill rotWithShape="1">
          <a:blip xmlns:r="http://schemas.openxmlformats.org/officeDocument/2006/relationships" r:embed="rId3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16000" b="-16000"/>
          </a:stretch>
        </a:blipFill>
      </dgm:spPr>
    </dgm:pt>
    <dgm:pt modelId="{49606397-740F-3847-9871-3FD1167B2CFF}" type="pres">
      <dgm:prSet presAssocID="{E3B28F12-DD80-9D49-B0AB-A2FFE317D962}" presName="sibTrans" presStyleLbl="sibTrans2D1" presStyleIdx="0" presStyleCnt="0"/>
      <dgm:spPr/>
    </dgm:pt>
    <dgm:pt modelId="{3ABCCB93-365F-ED40-B4D1-EC9046DC855F}" type="pres">
      <dgm:prSet presAssocID="{C15900DB-554C-8448-B195-16D5BB25BA52}" presName="compNode" presStyleCnt="0"/>
      <dgm:spPr/>
    </dgm:pt>
    <dgm:pt modelId="{8D38E7AF-1EB7-FE41-88C8-14F3747D0F6A}" type="pres">
      <dgm:prSet presAssocID="{C15900DB-554C-8448-B195-16D5BB25BA52}" presName="node" presStyleLbl="node1" presStyleIdx="3" presStyleCnt="5">
        <dgm:presLayoutVars>
          <dgm:bulletEnabled val="1"/>
        </dgm:presLayoutVars>
      </dgm:prSet>
      <dgm:spPr/>
    </dgm:pt>
    <dgm:pt modelId="{1EE697F7-5FA9-5E4E-B7E6-C7F3BC2222D3}" type="pres">
      <dgm:prSet presAssocID="{C15900DB-554C-8448-B195-16D5BB25BA52}" presName="invisiNode" presStyleLbl="node1" presStyleIdx="3" presStyleCnt="5"/>
      <dgm:spPr/>
    </dgm:pt>
    <dgm:pt modelId="{0E0F4137-ADE4-BB40-BA76-952FA7BDAC2E}" type="pres">
      <dgm:prSet presAssocID="{C15900DB-554C-8448-B195-16D5BB25BA52}" presName="imagNode" presStyleLbl="fgImgPlace1" presStyleIdx="3" presStyleCnt="5"/>
      <dgm:spPr>
        <a:blipFill rotWithShape="1">
          <a:blip xmlns:r="http://schemas.openxmlformats.org/officeDocument/2006/relationships" r:embed="rId4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3000" b="-3000"/>
          </a:stretch>
        </a:blipFill>
      </dgm:spPr>
    </dgm:pt>
    <dgm:pt modelId="{6EC88F99-BD0D-8148-96AF-5791B332B3BA}" type="pres">
      <dgm:prSet presAssocID="{4590115E-C6EE-4042-B29E-2FA59C210638}" presName="sibTrans" presStyleLbl="sibTrans2D1" presStyleIdx="0" presStyleCnt="0"/>
      <dgm:spPr/>
    </dgm:pt>
    <dgm:pt modelId="{2DAC8F53-C3B7-5647-8CDE-D848E13A7E38}" type="pres">
      <dgm:prSet presAssocID="{A5053404-953F-744A-A2FE-4B2B778F912D}" presName="compNode" presStyleCnt="0"/>
      <dgm:spPr/>
    </dgm:pt>
    <dgm:pt modelId="{17DFB47F-CC12-8A4B-8F4D-F5FD0A93627E}" type="pres">
      <dgm:prSet presAssocID="{A5053404-953F-744A-A2FE-4B2B778F912D}" presName="node" presStyleLbl="node1" presStyleIdx="4" presStyleCnt="5">
        <dgm:presLayoutVars>
          <dgm:bulletEnabled val="1"/>
        </dgm:presLayoutVars>
      </dgm:prSet>
      <dgm:spPr/>
    </dgm:pt>
    <dgm:pt modelId="{0F4E4E97-69FE-D148-8EDD-4B239B5AB37B}" type="pres">
      <dgm:prSet presAssocID="{A5053404-953F-744A-A2FE-4B2B778F912D}" presName="invisiNode" presStyleLbl="node1" presStyleIdx="4" presStyleCnt="5"/>
      <dgm:spPr/>
    </dgm:pt>
    <dgm:pt modelId="{1AB53CF1-834B-CE4B-951E-19956013816D}" type="pres">
      <dgm:prSet presAssocID="{A5053404-953F-744A-A2FE-4B2B778F912D}" presName="imagNode" presStyleLbl="fgImgPlace1" presStyleIdx="4" presStyleCnt="5"/>
      <dgm:spPr>
        <a:blipFill rotWithShape="1">
          <a:blip xmlns:r="http://schemas.openxmlformats.org/officeDocument/2006/relationships" r:embed="rId5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23000" b="-23000"/>
          </a:stretch>
        </a:blipFill>
      </dgm:spPr>
    </dgm:pt>
  </dgm:ptLst>
  <dgm:cxnLst>
    <dgm:cxn modelId="{A0D6A100-360E-9C42-9FF4-3E67F694D96F}" type="presOf" srcId="{ECC4CDB7-3EE8-BA46-A69D-89042094C3A8}" destId="{02CED405-917D-1741-AA92-E4AEA403D2D7}" srcOrd="0" destOrd="0" presId="urn:microsoft.com/office/officeart/2005/8/layout/pList2"/>
    <dgm:cxn modelId="{0B903510-31BD-304B-92F4-0FD77DFCC25D}" type="presOf" srcId="{6A0798DC-573A-0648-A017-AE1F602C21A2}" destId="{9F010E4D-A666-B24B-ABBD-B614E1ABF669}" srcOrd="0" destOrd="0" presId="urn:microsoft.com/office/officeart/2005/8/layout/pList2"/>
    <dgm:cxn modelId="{A9B6D82E-1117-8E4A-A6C0-F04D88180D99}" type="presOf" srcId="{A5053404-953F-744A-A2FE-4B2B778F912D}" destId="{17DFB47F-CC12-8A4B-8F4D-F5FD0A93627E}" srcOrd="0" destOrd="0" presId="urn:microsoft.com/office/officeart/2005/8/layout/pList2"/>
    <dgm:cxn modelId="{E3F0733F-2821-F546-91C0-8F9414986378}" type="presOf" srcId="{9C23C8F5-4335-C941-818F-D3F01CEEF740}" destId="{43CB1EB9-6CC5-FE41-ACE2-C5FC3F006702}" srcOrd="0" destOrd="0" presId="urn:microsoft.com/office/officeart/2005/8/layout/pList2"/>
    <dgm:cxn modelId="{BB386943-0D2C-A749-9F5E-ACE15FADC8E6}" type="presOf" srcId="{6D2AB736-2B53-5D4A-BE58-5CD47B0B411D}" destId="{9A89ED5E-4668-4443-909C-BE50CB004917}" srcOrd="0" destOrd="0" presId="urn:microsoft.com/office/officeart/2005/8/layout/pList2"/>
    <dgm:cxn modelId="{3325E44F-0919-6640-8088-DF452FFC075D}" type="presOf" srcId="{4590115E-C6EE-4042-B29E-2FA59C210638}" destId="{6EC88F99-BD0D-8148-96AF-5791B332B3BA}" srcOrd="0" destOrd="0" presId="urn:microsoft.com/office/officeart/2005/8/layout/pList2"/>
    <dgm:cxn modelId="{E6BF6B50-18E0-014C-8B20-9F333998523C}" srcId="{ECC4CDB7-3EE8-BA46-A69D-89042094C3A8}" destId="{C15900DB-554C-8448-B195-16D5BB25BA52}" srcOrd="3" destOrd="0" parTransId="{85BB8062-C1AE-024D-9A12-187E4E9CC477}" sibTransId="{4590115E-C6EE-4042-B29E-2FA59C210638}"/>
    <dgm:cxn modelId="{2CB50953-BF8D-C843-B759-331295BBBDA6}" srcId="{ECC4CDB7-3EE8-BA46-A69D-89042094C3A8}" destId="{ED9C39FA-74E1-DD4B-ADC5-9B89D9E67AEC}" srcOrd="1" destOrd="0" parTransId="{F50A2D28-8FDA-6441-AB57-211E3F4FA5F4}" sibTransId="{6A0798DC-573A-0648-A017-AE1F602C21A2}"/>
    <dgm:cxn modelId="{FCAEE670-BED5-4B4C-A8D9-67A38B402110}" type="presOf" srcId="{C15900DB-554C-8448-B195-16D5BB25BA52}" destId="{8D38E7AF-1EB7-FE41-88C8-14F3747D0F6A}" srcOrd="0" destOrd="0" presId="urn:microsoft.com/office/officeart/2005/8/layout/pList2"/>
    <dgm:cxn modelId="{90AC7084-9E37-B842-841B-4A09A43383EB}" srcId="{ECC4CDB7-3EE8-BA46-A69D-89042094C3A8}" destId="{9C23C8F5-4335-C941-818F-D3F01CEEF740}" srcOrd="2" destOrd="0" parTransId="{B539196C-6AE6-C741-BC31-74E70345C211}" sibTransId="{E3B28F12-DD80-9D49-B0AB-A2FFE317D962}"/>
    <dgm:cxn modelId="{764B7AB3-4E1E-AC4C-B1C4-FE0E97C81FD2}" type="presOf" srcId="{ED9C39FA-74E1-DD4B-ADC5-9B89D9E67AEC}" destId="{48EEC852-29B0-754C-87BD-12AFD3957348}" srcOrd="0" destOrd="0" presId="urn:microsoft.com/office/officeart/2005/8/layout/pList2"/>
    <dgm:cxn modelId="{870C8BB6-088D-2242-8F78-1738986CC81C}" srcId="{ECC4CDB7-3EE8-BA46-A69D-89042094C3A8}" destId="{A5053404-953F-744A-A2FE-4B2B778F912D}" srcOrd="4" destOrd="0" parTransId="{F81E7154-493F-FD4C-9C02-26298D1D5FB9}" sibTransId="{7F8128CF-3A51-0D4A-B9F0-850B9F27177D}"/>
    <dgm:cxn modelId="{FB0BD7C6-C5E6-3C4C-B7BC-67CD14B24C6E}" type="presOf" srcId="{E3B28F12-DD80-9D49-B0AB-A2FFE317D962}" destId="{49606397-740F-3847-9871-3FD1167B2CFF}" srcOrd="0" destOrd="0" presId="urn:microsoft.com/office/officeart/2005/8/layout/pList2"/>
    <dgm:cxn modelId="{4384ECCA-BBE6-554E-BA8B-768C8697D48C}" srcId="{ECC4CDB7-3EE8-BA46-A69D-89042094C3A8}" destId="{7F120836-B66B-C04E-A4E2-B81B92AEA2A7}" srcOrd="0" destOrd="0" parTransId="{A1C67DE0-F80F-2948-A472-37A636873390}" sibTransId="{6D2AB736-2B53-5D4A-BE58-5CD47B0B411D}"/>
    <dgm:cxn modelId="{FA6815DE-81AB-2F40-9405-BA2E7F891A38}" type="presOf" srcId="{7F120836-B66B-C04E-A4E2-B81B92AEA2A7}" destId="{D4C055F2-3011-E24D-8724-16C252489F2C}" srcOrd="0" destOrd="0" presId="urn:microsoft.com/office/officeart/2005/8/layout/pList2"/>
    <dgm:cxn modelId="{92718D2C-8E1E-824E-87B6-33056B4969A9}" type="presParOf" srcId="{02CED405-917D-1741-AA92-E4AEA403D2D7}" destId="{5917AA2E-5F6D-FA4F-8F0E-25F9376B4597}" srcOrd="0" destOrd="0" presId="urn:microsoft.com/office/officeart/2005/8/layout/pList2"/>
    <dgm:cxn modelId="{36F90B44-E302-E047-B02D-3F442EDA09D9}" type="presParOf" srcId="{02CED405-917D-1741-AA92-E4AEA403D2D7}" destId="{18D34FDE-010B-1746-AF35-C4A64DA38756}" srcOrd="1" destOrd="0" presId="urn:microsoft.com/office/officeart/2005/8/layout/pList2"/>
    <dgm:cxn modelId="{190D43DE-A186-774F-9097-C4EA6633957E}" type="presParOf" srcId="{18D34FDE-010B-1746-AF35-C4A64DA38756}" destId="{679F917B-1D36-7148-828C-0C12854299DE}" srcOrd="0" destOrd="0" presId="urn:microsoft.com/office/officeart/2005/8/layout/pList2"/>
    <dgm:cxn modelId="{2719767D-C664-9247-895D-709506DE0E0E}" type="presParOf" srcId="{679F917B-1D36-7148-828C-0C12854299DE}" destId="{D4C055F2-3011-E24D-8724-16C252489F2C}" srcOrd="0" destOrd="0" presId="urn:microsoft.com/office/officeart/2005/8/layout/pList2"/>
    <dgm:cxn modelId="{75659F1B-B34F-1D42-BF19-9E9EF023ECCD}" type="presParOf" srcId="{679F917B-1D36-7148-828C-0C12854299DE}" destId="{C3063FA1-BE34-A247-A936-B294A40E66CE}" srcOrd="1" destOrd="0" presId="urn:microsoft.com/office/officeart/2005/8/layout/pList2"/>
    <dgm:cxn modelId="{B6DC28A0-3807-F840-AFAF-A171684764F2}" type="presParOf" srcId="{679F917B-1D36-7148-828C-0C12854299DE}" destId="{F9065AF4-14C4-D543-9052-0751C378A500}" srcOrd="2" destOrd="0" presId="urn:microsoft.com/office/officeart/2005/8/layout/pList2"/>
    <dgm:cxn modelId="{5D9D6EB5-C3FE-0745-B558-E31EFD3C638D}" type="presParOf" srcId="{18D34FDE-010B-1746-AF35-C4A64DA38756}" destId="{9A89ED5E-4668-4443-909C-BE50CB004917}" srcOrd="1" destOrd="0" presId="urn:microsoft.com/office/officeart/2005/8/layout/pList2"/>
    <dgm:cxn modelId="{CC895FA2-083B-6145-8AAA-158C9968C6D8}" type="presParOf" srcId="{18D34FDE-010B-1746-AF35-C4A64DA38756}" destId="{A3D3C186-BCA6-C441-B4A0-C162517737B1}" srcOrd="2" destOrd="0" presId="urn:microsoft.com/office/officeart/2005/8/layout/pList2"/>
    <dgm:cxn modelId="{1D7DFB4D-D160-6048-833E-5A2942321C88}" type="presParOf" srcId="{A3D3C186-BCA6-C441-B4A0-C162517737B1}" destId="{48EEC852-29B0-754C-87BD-12AFD3957348}" srcOrd="0" destOrd="0" presId="urn:microsoft.com/office/officeart/2005/8/layout/pList2"/>
    <dgm:cxn modelId="{4B29A1E5-6F2B-354B-B9BD-BF6C5F632B8C}" type="presParOf" srcId="{A3D3C186-BCA6-C441-B4A0-C162517737B1}" destId="{7EFBD2F4-968C-C54D-A6B8-541EA5186D62}" srcOrd="1" destOrd="0" presId="urn:microsoft.com/office/officeart/2005/8/layout/pList2"/>
    <dgm:cxn modelId="{C070FCEE-1A98-4A4C-9615-3A0A1DFD3A41}" type="presParOf" srcId="{A3D3C186-BCA6-C441-B4A0-C162517737B1}" destId="{DC06DB75-636A-7244-A608-897E975E6D14}" srcOrd="2" destOrd="0" presId="urn:microsoft.com/office/officeart/2005/8/layout/pList2"/>
    <dgm:cxn modelId="{3142CB85-B8C9-8946-88F3-AA81BA0436B4}" type="presParOf" srcId="{18D34FDE-010B-1746-AF35-C4A64DA38756}" destId="{9F010E4D-A666-B24B-ABBD-B614E1ABF669}" srcOrd="3" destOrd="0" presId="urn:microsoft.com/office/officeart/2005/8/layout/pList2"/>
    <dgm:cxn modelId="{D74A535D-6970-4541-BE68-514DD70678C2}" type="presParOf" srcId="{18D34FDE-010B-1746-AF35-C4A64DA38756}" destId="{76F44974-0D6E-F046-80F9-F2A908867F60}" srcOrd="4" destOrd="0" presId="urn:microsoft.com/office/officeart/2005/8/layout/pList2"/>
    <dgm:cxn modelId="{AD306236-6280-E54D-AD4B-E52511DC384D}" type="presParOf" srcId="{76F44974-0D6E-F046-80F9-F2A908867F60}" destId="{43CB1EB9-6CC5-FE41-ACE2-C5FC3F006702}" srcOrd="0" destOrd="0" presId="urn:microsoft.com/office/officeart/2005/8/layout/pList2"/>
    <dgm:cxn modelId="{EA39825C-C754-684B-8789-19404F943321}" type="presParOf" srcId="{76F44974-0D6E-F046-80F9-F2A908867F60}" destId="{EC59130D-9CBC-564A-9CA2-7FC39D733435}" srcOrd="1" destOrd="0" presId="urn:microsoft.com/office/officeart/2005/8/layout/pList2"/>
    <dgm:cxn modelId="{5BDC7CA2-53B4-4546-B1CD-0894F6DC0C73}" type="presParOf" srcId="{76F44974-0D6E-F046-80F9-F2A908867F60}" destId="{1539B359-0375-7048-88BA-5CEC3A37ED91}" srcOrd="2" destOrd="0" presId="urn:microsoft.com/office/officeart/2005/8/layout/pList2"/>
    <dgm:cxn modelId="{BA5D9BBF-96B5-8840-861F-B561959B3965}" type="presParOf" srcId="{18D34FDE-010B-1746-AF35-C4A64DA38756}" destId="{49606397-740F-3847-9871-3FD1167B2CFF}" srcOrd="5" destOrd="0" presId="urn:microsoft.com/office/officeart/2005/8/layout/pList2"/>
    <dgm:cxn modelId="{F1EE67EB-6DCE-1941-84E2-35EB34DA90A3}" type="presParOf" srcId="{18D34FDE-010B-1746-AF35-C4A64DA38756}" destId="{3ABCCB93-365F-ED40-B4D1-EC9046DC855F}" srcOrd="6" destOrd="0" presId="urn:microsoft.com/office/officeart/2005/8/layout/pList2"/>
    <dgm:cxn modelId="{D3361387-B1C0-8648-9E8A-6B308F6778BF}" type="presParOf" srcId="{3ABCCB93-365F-ED40-B4D1-EC9046DC855F}" destId="{8D38E7AF-1EB7-FE41-88C8-14F3747D0F6A}" srcOrd="0" destOrd="0" presId="urn:microsoft.com/office/officeart/2005/8/layout/pList2"/>
    <dgm:cxn modelId="{48AAB5ED-D023-EE4F-AA2D-EFBABA29301A}" type="presParOf" srcId="{3ABCCB93-365F-ED40-B4D1-EC9046DC855F}" destId="{1EE697F7-5FA9-5E4E-B7E6-C7F3BC2222D3}" srcOrd="1" destOrd="0" presId="urn:microsoft.com/office/officeart/2005/8/layout/pList2"/>
    <dgm:cxn modelId="{38620DEE-31D5-A745-B94C-1D07BC749C7B}" type="presParOf" srcId="{3ABCCB93-365F-ED40-B4D1-EC9046DC855F}" destId="{0E0F4137-ADE4-BB40-BA76-952FA7BDAC2E}" srcOrd="2" destOrd="0" presId="urn:microsoft.com/office/officeart/2005/8/layout/pList2"/>
    <dgm:cxn modelId="{EB654E0E-60A9-8348-8108-72034DB2DD82}" type="presParOf" srcId="{18D34FDE-010B-1746-AF35-C4A64DA38756}" destId="{6EC88F99-BD0D-8148-96AF-5791B332B3BA}" srcOrd="7" destOrd="0" presId="urn:microsoft.com/office/officeart/2005/8/layout/pList2"/>
    <dgm:cxn modelId="{205F6490-6AEF-614D-8F67-E9149C9A11C1}" type="presParOf" srcId="{18D34FDE-010B-1746-AF35-C4A64DA38756}" destId="{2DAC8F53-C3B7-5647-8CDE-D848E13A7E38}" srcOrd="8" destOrd="0" presId="urn:microsoft.com/office/officeart/2005/8/layout/pList2"/>
    <dgm:cxn modelId="{476B1059-ABC2-0347-AE77-5A607F380B4E}" type="presParOf" srcId="{2DAC8F53-C3B7-5647-8CDE-D848E13A7E38}" destId="{17DFB47F-CC12-8A4B-8F4D-F5FD0A93627E}" srcOrd="0" destOrd="0" presId="urn:microsoft.com/office/officeart/2005/8/layout/pList2"/>
    <dgm:cxn modelId="{5E77686B-35F0-FB4B-A59E-D7AB067E2B25}" type="presParOf" srcId="{2DAC8F53-C3B7-5647-8CDE-D848E13A7E38}" destId="{0F4E4E97-69FE-D148-8EDD-4B239B5AB37B}" srcOrd="1" destOrd="0" presId="urn:microsoft.com/office/officeart/2005/8/layout/pList2"/>
    <dgm:cxn modelId="{80A0A4AF-0D8D-CE43-BA62-DA1D8F1ED0E4}" type="presParOf" srcId="{2DAC8F53-C3B7-5647-8CDE-D848E13A7E38}" destId="{1AB53CF1-834B-CE4B-951E-19956013816D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EDB6958-CFDE-3941-AF62-EA30F35C0896}" type="doc">
      <dgm:prSet loTypeId="urn:microsoft.com/office/officeart/2008/layout/VerticalCurvedList" loCatId="" qsTypeId="urn:microsoft.com/office/officeart/2005/8/quickstyle/simple1" qsCatId="simple" csTypeId="urn:microsoft.com/office/officeart/2005/8/colors/accent1_3" csCatId="accent1" phldr="1"/>
      <dgm:spPr/>
      <dgm:t>
        <a:bodyPr/>
        <a:lstStyle/>
        <a:p>
          <a:endParaRPr lang="fr-FR"/>
        </a:p>
      </dgm:t>
    </dgm:pt>
    <dgm:pt modelId="{BE317616-41EC-6F47-AD02-9086B84F62AF}">
      <dgm:prSet phldrT="[Texte]" custT="1"/>
      <dgm:spPr/>
      <dgm:t>
        <a:bodyPr/>
        <a:lstStyle/>
        <a:p>
          <a:r>
            <a:rPr lang="fr-BE" sz="2000" dirty="0"/>
            <a:t>Institutionnaliser la démarche de santé environnementale</a:t>
          </a:r>
          <a:r>
            <a:rPr lang="fr-FR" sz="2000" dirty="0"/>
            <a:t> </a:t>
          </a:r>
        </a:p>
      </dgm:t>
    </dgm:pt>
    <dgm:pt modelId="{FDD6C630-8460-B043-83EB-09A2B9968183}" type="parTrans" cxnId="{712DBC2A-4E3F-B342-8B14-8EE1A1E5F880}">
      <dgm:prSet/>
      <dgm:spPr/>
      <dgm:t>
        <a:bodyPr/>
        <a:lstStyle/>
        <a:p>
          <a:endParaRPr lang="fr-FR" sz="1800"/>
        </a:p>
      </dgm:t>
    </dgm:pt>
    <dgm:pt modelId="{D48818D9-6FB5-CF44-8B14-A22EC4F03ABF}" type="sibTrans" cxnId="{712DBC2A-4E3F-B342-8B14-8EE1A1E5F880}">
      <dgm:prSet/>
      <dgm:spPr/>
      <dgm:t>
        <a:bodyPr/>
        <a:lstStyle/>
        <a:p>
          <a:endParaRPr lang="fr-FR" sz="1800"/>
        </a:p>
      </dgm:t>
    </dgm:pt>
    <dgm:pt modelId="{E6A8CBAE-67A4-ED4E-8F04-D5EC8CF5C4C2}">
      <dgm:prSet phldrT="[Texte]" custT="1"/>
      <dgm:spPr/>
      <dgm:t>
        <a:bodyPr/>
        <a:lstStyle/>
        <a:p>
          <a:r>
            <a:rPr lang="fr-BE" sz="2000" dirty="0"/>
            <a:t>Appliquer des critères d'achats responsables</a:t>
          </a:r>
          <a:endParaRPr lang="fr-FR" sz="2400" dirty="0"/>
        </a:p>
      </dgm:t>
    </dgm:pt>
    <dgm:pt modelId="{43AD617D-F563-F244-8F3D-3BCBF1481AF9}" type="parTrans" cxnId="{F7D33FF2-1F07-2643-BF03-F12751A52BDF}">
      <dgm:prSet/>
      <dgm:spPr/>
      <dgm:t>
        <a:bodyPr/>
        <a:lstStyle/>
        <a:p>
          <a:endParaRPr lang="fr-FR" sz="1800"/>
        </a:p>
      </dgm:t>
    </dgm:pt>
    <dgm:pt modelId="{CB5D27BB-C59B-DC49-AC0C-777A7B7AC700}" type="sibTrans" cxnId="{F7D33FF2-1F07-2643-BF03-F12751A52BDF}">
      <dgm:prSet/>
      <dgm:spPr/>
      <dgm:t>
        <a:bodyPr/>
        <a:lstStyle/>
        <a:p>
          <a:endParaRPr lang="fr-FR" sz="1800"/>
        </a:p>
      </dgm:t>
    </dgm:pt>
    <dgm:pt modelId="{C7A0936A-0E7A-854C-B5C3-C3A92B63A5B1}">
      <dgm:prSet phldrT="[Texte]" custT="1"/>
      <dgm:spPr/>
      <dgm:t>
        <a:bodyPr/>
        <a:lstStyle/>
        <a:p>
          <a:r>
            <a:rPr lang="fr-BE" sz="2000" dirty="0"/>
            <a:t>Porter une vigilance sur les PE</a:t>
          </a:r>
          <a:endParaRPr lang="fr-FR" sz="2000" dirty="0"/>
        </a:p>
      </dgm:t>
    </dgm:pt>
    <dgm:pt modelId="{AA4B073F-4805-1144-B4AE-DD8D164BA7D4}" type="parTrans" cxnId="{30246E81-EC07-5249-8AB8-7685971D7B7D}">
      <dgm:prSet/>
      <dgm:spPr/>
      <dgm:t>
        <a:bodyPr/>
        <a:lstStyle/>
        <a:p>
          <a:endParaRPr lang="fr-FR" sz="1800"/>
        </a:p>
      </dgm:t>
    </dgm:pt>
    <dgm:pt modelId="{2F24A3BE-1714-9849-8BDF-B9E25576DAC8}" type="sibTrans" cxnId="{30246E81-EC07-5249-8AB8-7685971D7B7D}">
      <dgm:prSet/>
      <dgm:spPr/>
      <dgm:t>
        <a:bodyPr/>
        <a:lstStyle/>
        <a:p>
          <a:endParaRPr lang="fr-FR" sz="1800"/>
        </a:p>
      </dgm:t>
    </dgm:pt>
    <dgm:pt modelId="{7A3A75E6-C84A-B94C-B183-C40D300A86F3}">
      <dgm:prSet phldrT="[Texte]" custT="1"/>
      <dgm:spPr/>
      <dgm:t>
        <a:bodyPr/>
        <a:lstStyle/>
        <a:p>
          <a:r>
            <a:rPr lang="fr-BE" sz="2000" dirty="0"/>
            <a:t>Concevoir une partie des soins de façon écologique et respectueuse de la santé</a:t>
          </a:r>
          <a:endParaRPr lang="fr-FR" sz="2000" dirty="0"/>
        </a:p>
      </dgm:t>
    </dgm:pt>
    <dgm:pt modelId="{9F0979E8-B638-214B-AF86-271AB7B9264B}" type="parTrans" cxnId="{016842C3-6425-3F43-9598-F0A7FC1ED043}">
      <dgm:prSet/>
      <dgm:spPr/>
      <dgm:t>
        <a:bodyPr/>
        <a:lstStyle/>
        <a:p>
          <a:endParaRPr lang="fr-FR" sz="1800"/>
        </a:p>
      </dgm:t>
    </dgm:pt>
    <dgm:pt modelId="{A7121D3E-2E9D-5E45-B548-43F564382787}" type="sibTrans" cxnId="{016842C3-6425-3F43-9598-F0A7FC1ED043}">
      <dgm:prSet/>
      <dgm:spPr/>
      <dgm:t>
        <a:bodyPr/>
        <a:lstStyle/>
        <a:p>
          <a:endParaRPr lang="fr-FR" sz="1800"/>
        </a:p>
      </dgm:t>
    </dgm:pt>
    <dgm:pt modelId="{05945414-5A61-F747-862B-AF6D5DD99FF3}">
      <dgm:prSet phldrT="[Texte]" custT="1"/>
      <dgm:spPr/>
      <dgm:t>
        <a:bodyPr/>
        <a:lstStyle/>
        <a:p>
          <a:r>
            <a:rPr lang="fr-FR" sz="2000" dirty="0"/>
            <a:t>Favoriser la mobilité douce </a:t>
          </a:r>
        </a:p>
      </dgm:t>
    </dgm:pt>
    <dgm:pt modelId="{6FD3EEFC-1231-464E-91F4-CC6144CD0782}" type="parTrans" cxnId="{87505E4C-0006-334E-BC0B-FDC1687D1E6B}">
      <dgm:prSet/>
      <dgm:spPr/>
      <dgm:t>
        <a:bodyPr/>
        <a:lstStyle/>
        <a:p>
          <a:endParaRPr lang="fr-FR" sz="1800"/>
        </a:p>
      </dgm:t>
    </dgm:pt>
    <dgm:pt modelId="{9672128E-E877-8D45-93C4-8499808F2D1B}" type="sibTrans" cxnId="{87505E4C-0006-334E-BC0B-FDC1687D1E6B}">
      <dgm:prSet/>
      <dgm:spPr/>
      <dgm:t>
        <a:bodyPr/>
        <a:lstStyle/>
        <a:p>
          <a:endParaRPr lang="fr-FR" sz="1800"/>
        </a:p>
      </dgm:t>
    </dgm:pt>
    <dgm:pt modelId="{40568D8E-71BF-B34B-AEC5-BE8EA93116FC}">
      <dgm:prSet phldrT="[Texte]" custT="1"/>
      <dgm:spPr/>
      <dgm:t>
        <a:bodyPr/>
        <a:lstStyle/>
        <a:p>
          <a:r>
            <a:rPr lang="fr-BE" sz="2000" dirty="0"/>
            <a:t>Mettre en place des ateliers et/ou des sensibilisations dédiées à la santé environnementale</a:t>
          </a:r>
          <a:endParaRPr lang="fr-FR" sz="2000" dirty="0"/>
        </a:p>
      </dgm:t>
    </dgm:pt>
    <dgm:pt modelId="{6037FDF9-F133-C142-9DC3-473EDEE84398}" type="parTrans" cxnId="{8BB74776-3364-9E41-AF26-1970CDDB40F4}">
      <dgm:prSet/>
      <dgm:spPr/>
      <dgm:t>
        <a:bodyPr/>
        <a:lstStyle/>
        <a:p>
          <a:endParaRPr lang="fr-FR" sz="1800"/>
        </a:p>
      </dgm:t>
    </dgm:pt>
    <dgm:pt modelId="{EFFE077B-76A1-9D4B-ADA5-02ADFB56F032}" type="sibTrans" cxnId="{8BB74776-3364-9E41-AF26-1970CDDB40F4}">
      <dgm:prSet/>
      <dgm:spPr/>
      <dgm:t>
        <a:bodyPr/>
        <a:lstStyle/>
        <a:p>
          <a:endParaRPr lang="fr-FR" sz="1800"/>
        </a:p>
      </dgm:t>
    </dgm:pt>
    <dgm:pt modelId="{A6B97DB1-0BC7-AA44-8904-1FED3CD109C8}" type="pres">
      <dgm:prSet presAssocID="{7EDB6958-CFDE-3941-AF62-EA30F35C0896}" presName="Name0" presStyleCnt="0">
        <dgm:presLayoutVars>
          <dgm:chMax val="7"/>
          <dgm:chPref val="7"/>
          <dgm:dir/>
        </dgm:presLayoutVars>
      </dgm:prSet>
      <dgm:spPr/>
    </dgm:pt>
    <dgm:pt modelId="{19F5BC5D-A4DE-E643-A40B-2AE6CFC1BEA7}" type="pres">
      <dgm:prSet presAssocID="{7EDB6958-CFDE-3941-AF62-EA30F35C0896}" presName="Name1" presStyleCnt="0"/>
      <dgm:spPr/>
    </dgm:pt>
    <dgm:pt modelId="{07C370F3-E9CE-FF47-83BA-6C02BBE1D3EE}" type="pres">
      <dgm:prSet presAssocID="{7EDB6958-CFDE-3941-AF62-EA30F35C0896}" presName="cycle" presStyleCnt="0"/>
      <dgm:spPr/>
    </dgm:pt>
    <dgm:pt modelId="{E3E79962-16D0-644D-AB19-4A4BE55AAF4A}" type="pres">
      <dgm:prSet presAssocID="{7EDB6958-CFDE-3941-AF62-EA30F35C0896}" presName="srcNode" presStyleLbl="node1" presStyleIdx="0" presStyleCnt="6"/>
      <dgm:spPr/>
    </dgm:pt>
    <dgm:pt modelId="{96DF556E-E196-1344-A144-2689FCC7DDEF}" type="pres">
      <dgm:prSet presAssocID="{7EDB6958-CFDE-3941-AF62-EA30F35C0896}" presName="conn" presStyleLbl="parChTrans1D2" presStyleIdx="0" presStyleCnt="1"/>
      <dgm:spPr/>
    </dgm:pt>
    <dgm:pt modelId="{8BD8EA94-6081-4E4C-BAAA-01D22F6C7B9E}" type="pres">
      <dgm:prSet presAssocID="{7EDB6958-CFDE-3941-AF62-EA30F35C0896}" presName="extraNode" presStyleLbl="node1" presStyleIdx="0" presStyleCnt="6"/>
      <dgm:spPr/>
    </dgm:pt>
    <dgm:pt modelId="{ABFAB820-CC16-BD48-9CDF-24C760C83E76}" type="pres">
      <dgm:prSet presAssocID="{7EDB6958-CFDE-3941-AF62-EA30F35C0896}" presName="dstNode" presStyleLbl="node1" presStyleIdx="0" presStyleCnt="6"/>
      <dgm:spPr/>
    </dgm:pt>
    <dgm:pt modelId="{5F5798BE-F0D0-724D-B02B-00E642BD20F1}" type="pres">
      <dgm:prSet presAssocID="{BE317616-41EC-6F47-AD02-9086B84F62AF}" presName="text_1" presStyleLbl="node1" presStyleIdx="0" presStyleCnt="6">
        <dgm:presLayoutVars>
          <dgm:bulletEnabled val="1"/>
        </dgm:presLayoutVars>
      </dgm:prSet>
      <dgm:spPr/>
    </dgm:pt>
    <dgm:pt modelId="{B546BC0A-044B-8246-BB45-90DFB015EE49}" type="pres">
      <dgm:prSet presAssocID="{BE317616-41EC-6F47-AD02-9086B84F62AF}" presName="accent_1" presStyleCnt="0"/>
      <dgm:spPr/>
    </dgm:pt>
    <dgm:pt modelId="{338BDF23-0A8E-A446-A82A-1FD2AE8EB772}" type="pres">
      <dgm:prSet presAssocID="{BE317616-41EC-6F47-AD02-9086B84F62AF}" presName="accentRepeatNode" presStyleLbl="solidFgAcc1" presStyleIdx="0" presStyleCnt="6"/>
      <dgm:spPr/>
    </dgm:pt>
    <dgm:pt modelId="{C9879731-70B5-9D4A-A5A3-53C580747890}" type="pres">
      <dgm:prSet presAssocID="{E6A8CBAE-67A4-ED4E-8F04-D5EC8CF5C4C2}" presName="text_2" presStyleLbl="node1" presStyleIdx="1" presStyleCnt="6">
        <dgm:presLayoutVars>
          <dgm:bulletEnabled val="1"/>
        </dgm:presLayoutVars>
      </dgm:prSet>
      <dgm:spPr/>
    </dgm:pt>
    <dgm:pt modelId="{87A97D76-3D91-4445-8F2F-29026460713B}" type="pres">
      <dgm:prSet presAssocID="{E6A8CBAE-67A4-ED4E-8F04-D5EC8CF5C4C2}" presName="accent_2" presStyleCnt="0"/>
      <dgm:spPr/>
    </dgm:pt>
    <dgm:pt modelId="{8DD46176-80C4-F544-B167-AB33D1DF002C}" type="pres">
      <dgm:prSet presAssocID="{E6A8CBAE-67A4-ED4E-8F04-D5EC8CF5C4C2}" presName="accentRepeatNode" presStyleLbl="solidFgAcc1" presStyleIdx="1" presStyleCnt="6"/>
      <dgm:spPr/>
    </dgm:pt>
    <dgm:pt modelId="{CA3A515A-742E-B54F-92C5-3101C2A5B274}" type="pres">
      <dgm:prSet presAssocID="{C7A0936A-0E7A-854C-B5C3-C3A92B63A5B1}" presName="text_3" presStyleLbl="node1" presStyleIdx="2" presStyleCnt="6">
        <dgm:presLayoutVars>
          <dgm:bulletEnabled val="1"/>
        </dgm:presLayoutVars>
      </dgm:prSet>
      <dgm:spPr/>
    </dgm:pt>
    <dgm:pt modelId="{7B26EA2C-3F9E-BF4D-BEF9-A0A470D6548A}" type="pres">
      <dgm:prSet presAssocID="{C7A0936A-0E7A-854C-B5C3-C3A92B63A5B1}" presName="accent_3" presStyleCnt="0"/>
      <dgm:spPr/>
    </dgm:pt>
    <dgm:pt modelId="{77A95EAA-03B9-0C4A-8324-AB2D1F6CA27C}" type="pres">
      <dgm:prSet presAssocID="{C7A0936A-0E7A-854C-B5C3-C3A92B63A5B1}" presName="accentRepeatNode" presStyleLbl="solidFgAcc1" presStyleIdx="2" presStyleCnt="6"/>
      <dgm:spPr/>
    </dgm:pt>
    <dgm:pt modelId="{9D30CD3B-6083-034B-850B-56BC646365F7}" type="pres">
      <dgm:prSet presAssocID="{7A3A75E6-C84A-B94C-B183-C40D300A86F3}" presName="text_4" presStyleLbl="node1" presStyleIdx="3" presStyleCnt="6">
        <dgm:presLayoutVars>
          <dgm:bulletEnabled val="1"/>
        </dgm:presLayoutVars>
      </dgm:prSet>
      <dgm:spPr/>
    </dgm:pt>
    <dgm:pt modelId="{D44E1A12-6700-F744-8D11-F172ECAE2151}" type="pres">
      <dgm:prSet presAssocID="{7A3A75E6-C84A-B94C-B183-C40D300A86F3}" presName="accent_4" presStyleCnt="0"/>
      <dgm:spPr/>
    </dgm:pt>
    <dgm:pt modelId="{4569ECCD-8C8A-B740-A8B2-591491BC26D7}" type="pres">
      <dgm:prSet presAssocID="{7A3A75E6-C84A-B94C-B183-C40D300A86F3}" presName="accentRepeatNode" presStyleLbl="solidFgAcc1" presStyleIdx="3" presStyleCnt="6"/>
      <dgm:spPr/>
    </dgm:pt>
    <dgm:pt modelId="{D332B6B0-F7F3-7448-8DFC-A228656868CE}" type="pres">
      <dgm:prSet presAssocID="{05945414-5A61-F747-862B-AF6D5DD99FF3}" presName="text_5" presStyleLbl="node1" presStyleIdx="4" presStyleCnt="6">
        <dgm:presLayoutVars>
          <dgm:bulletEnabled val="1"/>
        </dgm:presLayoutVars>
      </dgm:prSet>
      <dgm:spPr/>
    </dgm:pt>
    <dgm:pt modelId="{0EB7A8D5-5D7D-D24B-B38C-A16F2DAE491E}" type="pres">
      <dgm:prSet presAssocID="{05945414-5A61-F747-862B-AF6D5DD99FF3}" presName="accent_5" presStyleCnt="0"/>
      <dgm:spPr/>
    </dgm:pt>
    <dgm:pt modelId="{2D8E5AE9-F3CE-A44A-86AB-0163F0FB294A}" type="pres">
      <dgm:prSet presAssocID="{05945414-5A61-F747-862B-AF6D5DD99FF3}" presName="accentRepeatNode" presStyleLbl="solidFgAcc1" presStyleIdx="4" presStyleCnt="6"/>
      <dgm:spPr/>
    </dgm:pt>
    <dgm:pt modelId="{84E97983-BA3B-D540-898E-C9081EE9292D}" type="pres">
      <dgm:prSet presAssocID="{40568D8E-71BF-B34B-AEC5-BE8EA93116FC}" presName="text_6" presStyleLbl="node1" presStyleIdx="5" presStyleCnt="6">
        <dgm:presLayoutVars>
          <dgm:bulletEnabled val="1"/>
        </dgm:presLayoutVars>
      </dgm:prSet>
      <dgm:spPr/>
    </dgm:pt>
    <dgm:pt modelId="{E8A5802F-F64E-0545-9EB1-55002FA09C61}" type="pres">
      <dgm:prSet presAssocID="{40568D8E-71BF-B34B-AEC5-BE8EA93116FC}" presName="accent_6" presStyleCnt="0"/>
      <dgm:spPr/>
    </dgm:pt>
    <dgm:pt modelId="{D0BF8FA5-21F2-2942-B8FE-0EAF56E47C91}" type="pres">
      <dgm:prSet presAssocID="{40568D8E-71BF-B34B-AEC5-BE8EA93116FC}" presName="accentRepeatNode" presStyleLbl="solidFgAcc1" presStyleIdx="5" presStyleCnt="6"/>
      <dgm:spPr/>
    </dgm:pt>
  </dgm:ptLst>
  <dgm:cxnLst>
    <dgm:cxn modelId="{712DBC2A-4E3F-B342-8B14-8EE1A1E5F880}" srcId="{7EDB6958-CFDE-3941-AF62-EA30F35C0896}" destId="{BE317616-41EC-6F47-AD02-9086B84F62AF}" srcOrd="0" destOrd="0" parTransId="{FDD6C630-8460-B043-83EB-09A2B9968183}" sibTransId="{D48818D9-6FB5-CF44-8B14-A22EC4F03ABF}"/>
    <dgm:cxn modelId="{87505E4C-0006-334E-BC0B-FDC1687D1E6B}" srcId="{7EDB6958-CFDE-3941-AF62-EA30F35C0896}" destId="{05945414-5A61-F747-862B-AF6D5DD99FF3}" srcOrd="4" destOrd="0" parTransId="{6FD3EEFC-1231-464E-91F4-CC6144CD0782}" sibTransId="{9672128E-E877-8D45-93C4-8499808F2D1B}"/>
    <dgm:cxn modelId="{B85CE759-553D-0447-BC0B-AEEC03ACB3D7}" type="presOf" srcId="{BE317616-41EC-6F47-AD02-9086B84F62AF}" destId="{5F5798BE-F0D0-724D-B02B-00E642BD20F1}" srcOrd="0" destOrd="0" presId="urn:microsoft.com/office/officeart/2008/layout/VerticalCurvedList"/>
    <dgm:cxn modelId="{4E72FE63-CCE6-CD47-AF92-DD6EFECC331A}" type="presOf" srcId="{40568D8E-71BF-B34B-AEC5-BE8EA93116FC}" destId="{84E97983-BA3B-D540-898E-C9081EE9292D}" srcOrd="0" destOrd="0" presId="urn:microsoft.com/office/officeart/2008/layout/VerticalCurvedList"/>
    <dgm:cxn modelId="{8BB74776-3364-9E41-AF26-1970CDDB40F4}" srcId="{7EDB6958-CFDE-3941-AF62-EA30F35C0896}" destId="{40568D8E-71BF-B34B-AEC5-BE8EA93116FC}" srcOrd="5" destOrd="0" parTransId="{6037FDF9-F133-C142-9DC3-473EDEE84398}" sibTransId="{EFFE077B-76A1-9D4B-ADA5-02ADFB56F032}"/>
    <dgm:cxn modelId="{30246E81-EC07-5249-8AB8-7685971D7B7D}" srcId="{7EDB6958-CFDE-3941-AF62-EA30F35C0896}" destId="{C7A0936A-0E7A-854C-B5C3-C3A92B63A5B1}" srcOrd="2" destOrd="0" parTransId="{AA4B073F-4805-1144-B4AE-DD8D164BA7D4}" sibTransId="{2F24A3BE-1714-9849-8BDF-B9E25576DAC8}"/>
    <dgm:cxn modelId="{37B58793-0B6A-EA45-B981-84B13AF4E339}" type="presOf" srcId="{D48818D9-6FB5-CF44-8B14-A22EC4F03ABF}" destId="{96DF556E-E196-1344-A144-2689FCC7DDEF}" srcOrd="0" destOrd="0" presId="urn:microsoft.com/office/officeart/2008/layout/VerticalCurvedList"/>
    <dgm:cxn modelId="{3AEAC99A-8F3C-1E46-8577-85798AC172A3}" type="presOf" srcId="{7A3A75E6-C84A-B94C-B183-C40D300A86F3}" destId="{9D30CD3B-6083-034B-850B-56BC646365F7}" srcOrd="0" destOrd="0" presId="urn:microsoft.com/office/officeart/2008/layout/VerticalCurvedList"/>
    <dgm:cxn modelId="{3AC0FC9F-B010-484E-B2CF-5308C6A58142}" type="presOf" srcId="{C7A0936A-0E7A-854C-B5C3-C3A92B63A5B1}" destId="{CA3A515A-742E-B54F-92C5-3101C2A5B274}" srcOrd="0" destOrd="0" presId="urn:microsoft.com/office/officeart/2008/layout/VerticalCurvedList"/>
    <dgm:cxn modelId="{72D96AA0-5396-8543-A974-3FC120258A73}" type="presOf" srcId="{05945414-5A61-F747-862B-AF6D5DD99FF3}" destId="{D332B6B0-F7F3-7448-8DFC-A228656868CE}" srcOrd="0" destOrd="0" presId="urn:microsoft.com/office/officeart/2008/layout/VerticalCurvedList"/>
    <dgm:cxn modelId="{016842C3-6425-3F43-9598-F0A7FC1ED043}" srcId="{7EDB6958-CFDE-3941-AF62-EA30F35C0896}" destId="{7A3A75E6-C84A-B94C-B183-C40D300A86F3}" srcOrd="3" destOrd="0" parTransId="{9F0979E8-B638-214B-AF86-271AB7B9264B}" sibTransId="{A7121D3E-2E9D-5E45-B548-43F564382787}"/>
    <dgm:cxn modelId="{5AB65FD6-C16A-0744-8894-AC4A2B3D2FDD}" type="presOf" srcId="{E6A8CBAE-67A4-ED4E-8F04-D5EC8CF5C4C2}" destId="{C9879731-70B5-9D4A-A5A3-53C580747890}" srcOrd="0" destOrd="0" presId="urn:microsoft.com/office/officeart/2008/layout/VerticalCurvedList"/>
    <dgm:cxn modelId="{AB79B0EC-A466-E74D-87EB-FB67F2D8058B}" type="presOf" srcId="{7EDB6958-CFDE-3941-AF62-EA30F35C0896}" destId="{A6B97DB1-0BC7-AA44-8904-1FED3CD109C8}" srcOrd="0" destOrd="0" presId="urn:microsoft.com/office/officeart/2008/layout/VerticalCurvedList"/>
    <dgm:cxn modelId="{F7D33FF2-1F07-2643-BF03-F12751A52BDF}" srcId="{7EDB6958-CFDE-3941-AF62-EA30F35C0896}" destId="{E6A8CBAE-67A4-ED4E-8F04-D5EC8CF5C4C2}" srcOrd="1" destOrd="0" parTransId="{43AD617D-F563-F244-8F3D-3BCBF1481AF9}" sibTransId="{CB5D27BB-C59B-DC49-AC0C-777A7B7AC700}"/>
    <dgm:cxn modelId="{381DD145-46F4-514F-AE60-322AE9BE310E}" type="presParOf" srcId="{A6B97DB1-0BC7-AA44-8904-1FED3CD109C8}" destId="{19F5BC5D-A4DE-E643-A40B-2AE6CFC1BEA7}" srcOrd="0" destOrd="0" presId="urn:microsoft.com/office/officeart/2008/layout/VerticalCurvedList"/>
    <dgm:cxn modelId="{64971DED-2699-7046-A4E1-DF6E7BB217CF}" type="presParOf" srcId="{19F5BC5D-A4DE-E643-A40B-2AE6CFC1BEA7}" destId="{07C370F3-E9CE-FF47-83BA-6C02BBE1D3EE}" srcOrd="0" destOrd="0" presId="urn:microsoft.com/office/officeart/2008/layout/VerticalCurvedList"/>
    <dgm:cxn modelId="{3B2E5870-4B8F-1449-A2C5-71DD953AD362}" type="presParOf" srcId="{07C370F3-E9CE-FF47-83BA-6C02BBE1D3EE}" destId="{E3E79962-16D0-644D-AB19-4A4BE55AAF4A}" srcOrd="0" destOrd="0" presId="urn:microsoft.com/office/officeart/2008/layout/VerticalCurvedList"/>
    <dgm:cxn modelId="{A0D0DC53-0DE2-D442-BAD0-B397F9345589}" type="presParOf" srcId="{07C370F3-E9CE-FF47-83BA-6C02BBE1D3EE}" destId="{96DF556E-E196-1344-A144-2689FCC7DDEF}" srcOrd="1" destOrd="0" presId="urn:microsoft.com/office/officeart/2008/layout/VerticalCurvedList"/>
    <dgm:cxn modelId="{21F32145-CD19-AD49-9940-29D457143E8C}" type="presParOf" srcId="{07C370F3-E9CE-FF47-83BA-6C02BBE1D3EE}" destId="{8BD8EA94-6081-4E4C-BAAA-01D22F6C7B9E}" srcOrd="2" destOrd="0" presId="urn:microsoft.com/office/officeart/2008/layout/VerticalCurvedList"/>
    <dgm:cxn modelId="{06C5750A-5CF7-7246-A3AB-9BC541413D91}" type="presParOf" srcId="{07C370F3-E9CE-FF47-83BA-6C02BBE1D3EE}" destId="{ABFAB820-CC16-BD48-9CDF-24C760C83E76}" srcOrd="3" destOrd="0" presId="urn:microsoft.com/office/officeart/2008/layout/VerticalCurvedList"/>
    <dgm:cxn modelId="{DEAEB08C-4D58-244F-97A7-DB860E55A861}" type="presParOf" srcId="{19F5BC5D-A4DE-E643-A40B-2AE6CFC1BEA7}" destId="{5F5798BE-F0D0-724D-B02B-00E642BD20F1}" srcOrd="1" destOrd="0" presId="urn:microsoft.com/office/officeart/2008/layout/VerticalCurvedList"/>
    <dgm:cxn modelId="{C1925134-62B0-9247-90FD-8D7F73B37079}" type="presParOf" srcId="{19F5BC5D-A4DE-E643-A40B-2AE6CFC1BEA7}" destId="{B546BC0A-044B-8246-BB45-90DFB015EE49}" srcOrd="2" destOrd="0" presId="urn:microsoft.com/office/officeart/2008/layout/VerticalCurvedList"/>
    <dgm:cxn modelId="{BE0C7357-DCBA-544B-8446-E43B0256E620}" type="presParOf" srcId="{B546BC0A-044B-8246-BB45-90DFB015EE49}" destId="{338BDF23-0A8E-A446-A82A-1FD2AE8EB772}" srcOrd="0" destOrd="0" presId="urn:microsoft.com/office/officeart/2008/layout/VerticalCurvedList"/>
    <dgm:cxn modelId="{78A82ED6-E27D-944F-885F-C98BE82A97BB}" type="presParOf" srcId="{19F5BC5D-A4DE-E643-A40B-2AE6CFC1BEA7}" destId="{C9879731-70B5-9D4A-A5A3-53C580747890}" srcOrd="3" destOrd="0" presId="urn:microsoft.com/office/officeart/2008/layout/VerticalCurvedList"/>
    <dgm:cxn modelId="{5960D765-EC9B-114F-8B35-4D350D08FAB9}" type="presParOf" srcId="{19F5BC5D-A4DE-E643-A40B-2AE6CFC1BEA7}" destId="{87A97D76-3D91-4445-8F2F-29026460713B}" srcOrd="4" destOrd="0" presId="urn:microsoft.com/office/officeart/2008/layout/VerticalCurvedList"/>
    <dgm:cxn modelId="{22F69D60-CBA5-3D4F-BCDE-3DABE2B3ECEC}" type="presParOf" srcId="{87A97D76-3D91-4445-8F2F-29026460713B}" destId="{8DD46176-80C4-F544-B167-AB33D1DF002C}" srcOrd="0" destOrd="0" presId="urn:microsoft.com/office/officeart/2008/layout/VerticalCurvedList"/>
    <dgm:cxn modelId="{45F7ACA5-3DF2-CD42-8E1A-9F3E343F8002}" type="presParOf" srcId="{19F5BC5D-A4DE-E643-A40B-2AE6CFC1BEA7}" destId="{CA3A515A-742E-B54F-92C5-3101C2A5B274}" srcOrd="5" destOrd="0" presId="urn:microsoft.com/office/officeart/2008/layout/VerticalCurvedList"/>
    <dgm:cxn modelId="{DAAE8C37-CAF9-754D-AEC5-FC0D37D451B3}" type="presParOf" srcId="{19F5BC5D-A4DE-E643-A40B-2AE6CFC1BEA7}" destId="{7B26EA2C-3F9E-BF4D-BEF9-A0A470D6548A}" srcOrd="6" destOrd="0" presId="urn:microsoft.com/office/officeart/2008/layout/VerticalCurvedList"/>
    <dgm:cxn modelId="{EB4723CA-ACE1-1D4D-8BFF-32711D5CC092}" type="presParOf" srcId="{7B26EA2C-3F9E-BF4D-BEF9-A0A470D6548A}" destId="{77A95EAA-03B9-0C4A-8324-AB2D1F6CA27C}" srcOrd="0" destOrd="0" presId="urn:microsoft.com/office/officeart/2008/layout/VerticalCurvedList"/>
    <dgm:cxn modelId="{2C2750F5-AEB0-654A-A492-B1EA9DB51431}" type="presParOf" srcId="{19F5BC5D-A4DE-E643-A40B-2AE6CFC1BEA7}" destId="{9D30CD3B-6083-034B-850B-56BC646365F7}" srcOrd="7" destOrd="0" presId="urn:microsoft.com/office/officeart/2008/layout/VerticalCurvedList"/>
    <dgm:cxn modelId="{F133AE97-7C89-8649-B4F0-CEBB90EDC2AA}" type="presParOf" srcId="{19F5BC5D-A4DE-E643-A40B-2AE6CFC1BEA7}" destId="{D44E1A12-6700-F744-8D11-F172ECAE2151}" srcOrd="8" destOrd="0" presId="urn:microsoft.com/office/officeart/2008/layout/VerticalCurvedList"/>
    <dgm:cxn modelId="{A9F34037-07E6-E242-9343-7C4B79A0DACE}" type="presParOf" srcId="{D44E1A12-6700-F744-8D11-F172ECAE2151}" destId="{4569ECCD-8C8A-B740-A8B2-591491BC26D7}" srcOrd="0" destOrd="0" presId="urn:microsoft.com/office/officeart/2008/layout/VerticalCurvedList"/>
    <dgm:cxn modelId="{F3EB54E0-C66D-9046-8339-FF7E8A65A7CA}" type="presParOf" srcId="{19F5BC5D-A4DE-E643-A40B-2AE6CFC1BEA7}" destId="{D332B6B0-F7F3-7448-8DFC-A228656868CE}" srcOrd="9" destOrd="0" presId="urn:microsoft.com/office/officeart/2008/layout/VerticalCurvedList"/>
    <dgm:cxn modelId="{E9581FC3-4F3A-C445-9DBE-79C580FC392B}" type="presParOf" srcId="{19F5BC5D-A4DE-E643-A40B-2AE6CFC1BEA7}" destId="{0EB7A8D5-5D7D-D24B-B38C-A16F2DAE491E}" srcOrd="10" destOrd="0" presId="urn:microsoft.com/office/officeart/2008/layout/VerticalCurvedList"/>
    <dgm:cxn modelId="{708C46E9-62DE-CD42-9DCB-8C017D06E744}" type="presParOf" srcId="{0EB7A8D5-5D7D-D24B-B38C-A16F2DAE491E}" destId="{2D8E5AE9-F3CE-A44A-86AB-0163F0FB294A}" srcOrd="0" destOrd="0" presId="urn:microsoft.com/office/officeart/2008/layout/VerticalCurvedList"/>
    <dgm:cxn modelId="{A319F038-9083-5C4C-A9CE-12734B2E7834}" type="presParOf" srcId="{19F5BC5D-A4DE-E643-A40B-2AE6CFC1BEA7}" destId="{84E97983-BA3B-D540-898E-C9081EE9292D}" srcOrd="11" destOrd="0" presId="urn:microsoft.com/office/officeart/2008/layout/VerticalCurvedList"/>
    <dgm:cxn modelId="{FE9520FF-5D46-C444-A7E9-53579FBCA879}" type="presParOf" srcId="{19F5BC5D-A4DE-E643-A40B-2AE6CFC1BEA7}" destId="{E8A5802F-F64E-0545-9EB1-55002FA09C61}" srcOrd="12" destOrd="0" presId="urn:microsoft.com/office/officeart/2008/layout/VerticalCurvedList"/>
    <dgm:cxn modelId="{0F66F099-A819-874D-B239-479B1B8E88D8}" type="presParOf" srcId="{E8A5802F-F64E-0545-9EB1-55002FA09C61}" destId="{D0BF8FA5-21F2-2942-B8FE-0EAF56E47C91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0FF05113-F2A4-6240-8A33-E992569996CE}" type="doc">
      <dgm:prSet loTypeId="urn:microsoft.com/office/officeart/2005/8/layout/radial3" loCatId="" qsTypeId="urn:microsoft.com/office/officeart/2005/8/quickstyle/simple1" qsCatId="simple" csTypeId="urn:microsoft.com/office/officeart/2005/8/colors/accent3_2" csCatId="accent3" phldr="1"/>
      <dgm:spPr/>
      <dgm:t>
        <a:bodyPr/>
        <a:lstStyle/>
        <a:p>
          <a:endParaRPr lang="fr-FR"/>
        </a:p>
      </dgm:t>
    </dgm:pt>
    <dgm:pt modelId="{3D549463-579F-9C4D-AE27-40CB4D7A8A3E}">
      <dgm:prSet phldrT="[Texte]" custT="1"/>
      <dgm:spPr/>
      <dgm:t>
        <a:bodyPr/>
        <a:lstStyle/>
        <a:p>
          <a:r>
            <a:rPr lang="fr-FR" sz="4800" dirty="0"/>
            <a:t>Hôpital </a:t>
          </a:r>
        </a:p>
      </dgm:t>
    </dgm:pt>
    <dgm:pt modelId="{8CC3985E-1BAE-944E-98EF-AB67B9D79E44}" type="parTrans" cxnId="{B86B4A46-D8FF-0A41-9476-FA696A7C6DAF}">
      <dgm:prSet/>
      <dgm:spPr/>
      <dgm:t>
        <a:bodyPr/>
        <a:lstStyle/>
        <a:p>
          <a:endParaRPr lang="fr-FR" sz="2800"/>
        </a:p>
      </dgm:t>
    </dgm:pt>
    <dgm:pt modelId="{1618D188-D30E-2D40-BFA6-29F38DA4E008}" type="sibTrans" cxnId="{B86B4A46-D8FF-0A41-9476-FA696A7C6DAF}">
      <dgm:prSet/>
      <dgm:spPr/>
      <dgm:t>
        <a:bodyPr/>
        <a:lstStyle/>
        <a:p>
          <a:endParaRPr lang="fr-FR" sz="2800"/>
        </a:p>
      </dgm:t>
    </dgm:pt>
    <dgm:pt modelId="{FF5B0049-92BB-5A48-9BFE-4B9114A7A3FF}">
      <dgm:prSet phldrT="[Texte]" custT="1"/>
      <dgm:spPr/>
      <dgm:t>
        <a:bodyPr/>
        <a:lstStyle/>
        <a:p>
          <a:r>
            <a:rPr lang="fr-FR" sz="1800" dirty="0"/>
            <a:t>Risque infectieux </a:t>
          </a:r>
        </a:p>
      </dgm:t>
    </dgm:pt>
    <dgm:pt modelId="{5B3FCCA8-2F53-4A43-82B3-E9F8A10E44EB}" type="parTrans" cxnId="{48E23BCF-E0F9-2E4F-A346-9274AB1197E7}">
      <dgm:prSet/>
      <dgm:spPr/>
      <dgm:t>
        <a:bodyPr/>
        <a:lstStyle/>
        <a:p>
          <a:endParaRPr lang="fr-FR" sz="2800"/>
        </a:p>
      </dgm:t>
    </dgm:pt>
    <dgm:pt modelId="{085572B4-1FA9-6E47-86E5-9216F1C6DDB8}" type="sibTrans" cxnId="{48E23BCF-E0F9-2E4F-A346-9274AB1197E7}">
      <dgm:prSet/>
      <dgm:spPr/>
      <dgm:t>
        <a:bodyPr/>
        <a:lstStyle/>
        <a:p>
          <a:endParaRPr lang="fr-FR" sz="2800"/>
        </a:p>
      </dgm:t>
    </dgm:pt>
    <dgm:pt modelId="{E2D1A8C4-A10A-214C-A8DF-23634A49A85E}">
      <dgm:prSet phldrT="[Texte]" custT="1"/>
      <dgm:spPr/>
      <dgm:t>
        <a:bodyPr/>
        <a:lstStyle/>
        <a:p>
          <a:r>
            <a:rPr lang="fr-FR" sz="1800" dirty="0"/>
            <a:t>Risque allergique</a:t>
          </a:r>
        </a:p>
      </dgm:t>
    </dgm:pt>
    <dgm:pt modelId="{B8B48D6B-2B41-D54D-9686-8021C03ACE69}" type="parTrans" cxnId="{1B4FA8CC-1ADA-D840-ADCC-027283BB164F}">
      <dgm:prSet/>
      <dgm:spPr/>
      <dgm:t>
        <a:bodyPr/>
        <a:lstStyle/>
        <a:p>
          <a:endParaRPr lang="fr-FR" sz="2800"/>
        </a:p>
      </dgm:t>
    </dgm:pt>
    <dgm:pt modelId="{A3B3775F-D927-674C-BDCB-42C06CAA1BF3}" type="sibTrans" cxnId="{1B4FA8CC-1ADA-D840-ADCC-027283BB164F}">
      <dgm:prSet/>
      <dgm:spPr/>
      <dgm:t>
        <a:bodyPr/>
        <a:lstStyle/>
        <a:p>
          <a:endParaRPr lang="fr-FR" sz="2800"/>
        </a:p>
      </dgm:t>
    </dgm:pt>
    <dgm:pt modelId="{9FAFEA29-390A-6740-A020-CF6A0911CA61}">
      <dgm:prSet phldrT="[Texte]" custT="1"/>
      <dgm:spPr/>
      <dgm:t>
        <a:bodyPr/>
        <a:lstStyle/>
        <a:p>
          <a:r>
            <a:rPr lang="fr-FR" sz="1800" dirty="0"/>
            <a:t>Risque chimique </a:t>
          </a:r>
        </a:p>
      </dgm:t>
    </dgm:pt>
    <dgm:pt modelId="{E5ADF109-B043-374E-B442-39F9BD5610F0}" type="parTrans" cxnId="{1F78BF8F-81FB-4B4A-BD71-00ED57BBB2F5}">
      <dgm:prSet/>
      <dgm:spPr/>
      <dgm:t>
        <a:bodyPr/>
        <a:lstStyle/>
        <a:p>
          <a:endParaRPr lang="fr-FR" sz="2800"/>
        </a:p>
      </dgm:t>
    </dgm:pt>
    <dgm:pt modelId="{16119583-ACDB-544C-99B8-7487D4F75CC8}" type="sibTrans" cxnId="{1F78BF8F-81FB-4B4A-BD71-00ED57BBB2F5}">
      <dgm:prSet/>
      <dgm:spPr/>
      <dgm:t>
        <a:bodyPr/>
        <a:lstStyle/>
        <a:p>
          <a:endParaRPr lang="fr-FR" sz="2800"/>
        </a:p>
      </dgm:t>
    </dgm:pt>
    <dgm:pt modelId="{5FF3B57C-F29E-364F-8D40-B941671D2D67}">
      <dgm:prSet phldrT="[Texte]" custT="1"/>
      <dgm:spPr/>
      <dgm:t>
        <a:bodyPr/>
        <a:lstStyle/>
        <a:p>
          <a:r>
            <a:rPr lang="fr-FR" sz="1800" dirty="0"/>
            <a:t>Risque radiologique </a:t>
          </a:r>
        </a:p>
      </dgm:t>
    </dgm:pt>
    <dgm:pt modelId="{E890D056-AAD4-EF4B-B787-3E468A5988FA}" type="parTrans" cxnId="{49284B39-BF23-204A-A8B3-63774D1CB4E5}">
      <dgm:prSet/>
      <dgm:spPr/>
      <dgm:t>
        <a:bodyPr/>
        <a:lstStyle/>
        <a:p>
          <a:endParaRPr lang="fr-FR" sz="2800"/>
        </a:p>
      </dgm:t>
    </dgm:pt>
    <dgm:pt modelId="{C9D83949-273B-184B-89F2-861960CF80BD}" type="sibTrans" cxnId="{49284B39-BF23-204A-A8B3-63774D1CB4E5}">
      <dgm:prSet/>
      <dgm:spPr/>
      <dgm:t>
        <a:bodyPr/>
        <a:lstStyle/>
        <a:p>
          <a:endParaRPr lang="fr-FR" sz="2800"/>
        </a:p>
      </dgm:t>
    </dgm:pt>
    <dgm:pt modelId="{E03849E8-E9DD-554C-9CF3-E873B247929F}">
      <dgm:prSet phldrT="[Texte]" custT="1"/>
      <dgm:spPr/>
      <dgm:t>
        <a:bodyPr/>
        <a:lstStyle/>
        <a:p>
          <a:r>
            <a:rPr lang="fr-FR" sz="1800" dirty="0"/>
            <a:t>Risque psychologique </a:t>
          </a:r>
        </a:p>
      </dgm:t>
    </dgm:pt>
    <dgm:pt modelId="{C468DA09-A1E3-9748-B6C9-10B46372B235}" type="parTrans" cxnId="{97F1BC06-D780-8A4C-9560-99F39F452381}">
      <dgm:prSet/>
      <dgm:spPr/>
      <dgm:t>
        <a:bodyPr/>
        <a:lstStyle/>
        <a:p>
          <a:endParaRPr lang="fr-FR" sz="2800"/>
        </a:p>
      </dgm:t>
    </dgm:pt>
    <dgm:pt modelId="{B0E6BA66-D53C-FE40-ACD0-00F159D7A3DA}" type="sibTrans" cxnId="{97F1BC06-D780-8A4C-9560-99F39F452381}">
      <dgm:prSet/>
      <dgm:spPr/>
      <dgm:t>
        <a:bodyPr/>
        <a:lstStyle/>
        <a:p>
          <a:endParaRPr lang="fr-FR" sz="2800"/>
        </a:p>
      </dgm:t>
    </dgm:pt>
    <dgm:pt modelId="{5B441C6F-07DC-9644-8AA4-8FB61955D4F9}">
      <dgm:prSet phldrT="[Texte]" custT="1"/>
      <dgm:spPr/>
      <dgm:t>
        <a:bodyPr/>
        <a:lstStyle/>
        <a:p>
          <a:r>
            <a:rPr lang="fr-FR" sz="1800" dirty="0"/>
            <a:t>Risque physique </a:t>
          </a:r>
        </a:p>
      </dgm:t>
    </dgm:pt>
    <dgm:pt modelId="{4D321414-B639-514E-BFF3-4923E190C552}" type="parTrans" cxnId="{933E8030-3DAB-0B40-84CD-884D865F38A0}">
      <dgm:prSet/>
      <dgm:spPr/>
      <dgm:t>
        <a:bodyPr/>
        <a:lstStyle/>
        <a:p>
          <a:endParaRPr lang="fr-FR" sz="2800"/>
        </a:p>
      </dgm:t>
    </dgm:pt>
    <dgm:pt modelId="{74EE1CF9-C746-AF45-A9A7-87BB7D28DB85}" type="sibTrans" cxnId="{933E8030-3DAB-0B40-84CD-884D865F38A0}">
      <dgm:prSet/>
      <dgm:spPr/>
      <dgm:t>
        <a:bodyPr/>
        <a:lstStyle/>
        <a:p>
          <a:endParaRPr lang="fr-FR" sz="2800"/>
        </a:p>
      </dgm:t>
    </dgm:pt>
    <dgm:pt modelId="{9980FBDF-9C06-DF49-A70F-315A9E8C7BB3}" type="pres">
      <dgm:prSet presAssocID="{0FF05113-F2A4-6240-8A33-E992569996CE}" presName="composite" presStyleCnt="0">
        <dgm:presLayoutVars>
          <dgm:chMax val="1"/>
          <dgm:dir/>
          <dgm:resizeHandles val="exact"/>
        </dgm:presLayoutVars>
      </dgm:prSet>
      <dgm:spPr/>
    </dgm:pt>
    <dgm:pt modelId="{13F07E80-CA92-1B42-9B2F-CACBA73A4A61}" type="pres">
      <dgm:prSet presAssocID="{0FF05113-F2A4-6240-8A33-E992569996CE}" presName="radial" presStyleCnt="0">
        <dgm:presLayoutVars>
          <dgm:animLvl val="ctr"/>
        </dgm:presLayoutVars>
      </dgm:prSet>
      <dgm:spPr/>
    </dgm:pt>
    <dgm:pt modelId="{5E97A0E1-FC06-8E44-BB7B-7E30A638C14C}" type="pres">
      <dgm:prSet presAssocID="{3D549463-579F-9C4D-AE27-40CB4D7A8A3E}" presName="centerShape" presStyleLbl="vennNode1" presStyleIdx="0" presStyleCnt="7"/>
      <dgm:spPr/>
    </dgm:pt>
    <dgm:pt modelId="{30945021-D8FA-014E-B525-A61C7BEAD347}" type="pres">
      <dgm:prSet presAssocID="{FF5B0049-92BB-5A48-9BFE-4B9114A7A3FF}" presName="node" presStyleLbl="vennNode1" presStyleIdx="1" presStyleCnt="7">
        <dgm:presLayoutVars>
          <dgm:bulletEnabled val="1"/>
        </dgm:presLayoutVars>
      </dgm:prSet>
      <dgm:spPr/>
    </dgm:pt>
    <dgm:pt modelId="{3A0031C4-A4B4-BE4F-8269-5462AE4AC309}" type="pres">
      <dgm:prSet presAssocID="{E2D1A8C4-A10A-214C-A8DF-23634A49A85E}" presName="node" presStyleLbl="vennNode1" presStyleIdx="2" presStyleCnt="7">
        <dgm:presLayoutVars>
          <dgm:bulletEnabled val="1"/>
        </dgm:presLayoutVars>
      </dgm:prSet>
      <dgm:spPr/>
    </dgm:pt>
    <dgm:pt modelId="{1C7B8457-F507-234E-9D94-AF38E1BF82AA}" type="pres">
      <dgm:prSet presAssocID="{9FAFEA29-390A-6740-A020-CF6A0911CA61}" presName="node" presStyleLbl="vennNode1" presStyleIdx="3" presStyleCnt="7">
        <dgm:presLayoutVars>
          <dgm:bulletEnabled val="1"/>
        </dgm:presLayoutVars>
      </dgm:prSet>
      <dgm:spPr/>
    </dgm:pt>
    <dgm:pt modelId="{C5C642B7-B4FE-7D49-9943-A50D9B341E81}" type="pres">
      <dgm:prSet presAssocID="{5FF3B57C-F29E-364F-8D40-B941671D2D67}" presName="node" presStyleLbl="vennNode1" presStyleIdx="4" presStyleCnt="7">
        <dgm:presLayoutVars>
          <dgm:bulletEnabled val="1"/>
        </dgm:presLayoutVars>
      </dgm:prSet>
      <dgm:spPr/>
    </dgm:pt>
    <dgm:pt modelId="{31C17169-3845-764C-8EFA-D055C3BB55CB}" type="pres">
      <dgm:prSet presAssocID="{E03849E8-E9DD-554C-9CF3-E873B247929F}" presName="node" presStyleLbl="vennNode1" presStyleIdx="5" presStyleCnt="7">
        <dgm:presLayoutVars>
          <dgm:bulletEnabled val="1"/>
        </dgm:presLayoutVars>
      </dgm:prSet>
      <dgm:spPr/>
    </dgm:pt>
    <dgm:pt modelId="{AB52FBD5-6FDD-5D40-A9C4-459CDD39FA45}" type="pres">
      <dgm:prSet presAssocID="{5B441C6F-07DC-9644-8AA4-8FB61955D4F9}" presName="node" presStyleLbl="vennNode1" presStyleIdx="6" presStyleCnt="7">
        <dgm:presLayoutVars>
          <dgm:bulletEnabled val="1"/>
        </dgm:presLayoutVars>
      </dgm:prSet>
      <dgm:spPr/>
    </dgm:pt>
  </dgm:ptLst>
  <dgm:cxnLst>
    <dgm:cxn modelId="{97F1BC06-D780-8A4C-9560-99F39F452381}" srcId="{3D549463-579F-9C4D-AE27-40CB4D7A8A3E}" destId="{E03849E8-E9DD-554C-9CF3-E873B247929F}" srcOrd="4" destOrd="0" parTransId="{C468DA09-A1E3-9748-B6C9-10B46372B235}" sibTransId="{B0E6BA66-D53C-FE40-ACD0-00F159D7A3DA}"/>
    <dgm:cxn modelId="{933E8030-3DAB-0B40-84CD-884D865F38A0}" srcId="{3D549463-579F-9C4D-AE27-40CB4D7A8A3E}" destId="{5B441C6F-07DC-9644-8AA4-8FB61955D4F9}" srcOrd="5" destOrd="0" parTransId="{4D321414-B639-514E-BFF3-4923E190C552}" sibTransId="{74EE1CF9-C746-AF45-A9A7-87BB7D28DB85}"/>
    <dgm:cxn modelId="{49284B39-BF23-204A-A8B3-63774D1CB4E5}" srcId="{3D549463-579F-9C4D-AE27-40CB4D7A8A3E}" destId="{5FF3B57C-F29E-364F-8D40-B941671D2D67}" srcOrd="3" destOrd="0" parTransId="{E890D056-AAD4-EF4B-B787-3E468A5988FA}" sibTransId="{C9D83949-273B-184B-89F2-861960CF80BD}"/>
    <dgm:cxn modelId="{B86B4A46-D8FF-0A41-9476-FA696A7C6DAF}" srcId="{0FF05113-F2A4-6240-8A33-E992569996CE}" destId="{3D549463-579F-9C4D-AE27-40CB4D7A8A3E}" srcOrd="0" destOrd="0" parTransId="{8CC3985E-1BAE-944E-98EF-AB67B9D79E44}" sibTransId="{1618D188-D30E-2D40-BFA6-29F38DA4E008}"/>
    <dgm:cxn modelId="{67857961-6B76-0D4C-B48B-0DBD83BF03AB}" type="presOf" srcId="{5B441C6F-07DC-9644-8AA4-8FB61955D4F9}" destId="{AB52FBD5-6FDD-5D40-A9C4-459CDD39FA45}" srcOrd="0" destOrd="0" presId="urn:microsoft.com/office/officeart/2005/8/layout/radial3"/>
    <dgm:cxn modelId="{6D464B88-7C50-CD4E-8FAC-BD088CCF3F7C}" type="presOf" srcId="{FF5B0049-92BB-5A48-9BFE-4B9114A7A3FF}" destId="{30945021-D8FA-014E-B525-A61C7BEAD347}" srcOrd="0" destOrd="0" presId="urn:microsoft.com/office/officeart/2005/8/layout/radial3"/>
    <dgm:cxn modelId="{17CB2A8F-8874-3F46-A16B-0F2519CFCE20}" type="presOf" srcId="{0FF05113-F2A4-6240-8A33-E992569996CE}" destId="{9980FBDF-9C06-DF49-A70F-315A9E8C7BB3}" srcOrd="0" destOrd="0" presId="urn:microsoft.com/office/officeart/2005/8/layout/radial3"/>
    <dgm:cxn modelId="{1F78BF8F-81FB-4B4A-BD71-00ED57BBB2F5}" srcId="{3D549463-579F-9C4D-AE27-40CB4D7A8A3E}" destId="{9FAFEA29-390A-6740-A020-CF6A0911CA61}" srcOrd="2" destOrd="0" parTransId="{E5ADF109-B043-374E-B442-39F9BD5610F0}" sibTransId="{16119583-ACDB-544C-99B8-7487D4F75CC8}"/>
    <dgm:cxn modelId="{6B9C2791-56B5-3B4D-9CBA-81765A634E71}" type="presOf" srcId="{E03849E8-E9DD-554C-9CF3-E873B247929F}" destId="{31C17169-3845-764C-8EFA-D055C3BB55CB}" srcOrd="0" destOrd="0" presId="urn:microsoft.com/office/officeart/2005/8/layout/radial3"/>
    <dgm:cxn modelId="{169A5491-881D-834F-8D1D-DD32F2FDBAC0}" type="presOf" srcId="{E2D1A8C4-A10A-214C-A8DF-23634A49A85E}" destId="{3A0031C4-A4B4-BE4F-8269-5462AE4AC309}" srcOrd="0" destOrd="0" presId="urn:microsoft.com/office/officeart/2005/8/layout/radial3"/>
    <dgm:cxn modelId="{6B10BC9A-1200-BA45-A23E-FDD74B4B7174}" type="presOf" srcId="{9FAFEA29-390A-6740-A020-CF6A0911CA61}" destId="{1C7B8457-F507-234E-9D94-AF38E1BF82AA}" srcOrd="0" destOrd="0" presId="urn:microsoft.com/office/officeart/2005/8/layout/radial3"/>
    <dgm:cxn modelId="{1B4FA8CC-1ADA-D840-ADCC-027283BB164F}" srcId="{3D549463-579F-9C4D-AE27-40CB4D7A8A3E}" destId="{E2D1A8C4-A10A-214C-A8DF-23634A49A85E}" srcOrd="1" destOrd="0" parTransId="{B8B48D6B-2B41-D54D-9686-8021C03ACE69}" sibTransId="{A3B3775F-D927-674C-BDCB-42C06CAA1BF3}"/>
    <dgm:cxn modelId="{48E23BCF-E0F9-2E4F-A346-9274AB1197E7}" srcId="{3D549463-579F-9C4D-AE27-40CB4D7A8A3E}" destId="{FF5B0049-92BB-5A48-9BFE-4B9114A7A3FF}" srcOrd="0" destOrd="0" parTransId="{5B3FCCA8-2F53-4A43-82B3-E9F8A10E44EB}" sibTransId="{085572B4-1FA9-6E47-86E5-9216F1C6DDB8}"/>
    <dgm:cxn modelId="{5EBBE2EF-A13E-5942-80A5-2264140D1593}" type="presOf" srcId="{5FF3B57C-F29E-364F-8D40-B941671D2D67}" destId="{C5C642B7-B4FE-7D49-9943-A50D9B341E81}" srcOrd="0" destOrd="0" presId="urn:microsoft.com/office/officeart/2005/8/layout/radial3"/>
    <dgm:cxn modelId="{D0A07AF6-64BB-714D-8D3F-BC81466CB55B}" type="presOf" srcId="{3D549463-579F-9C4D-AE27-40CB4D7A8A3E}" destId="{5E97A0E1-FC06-8E44-BB7B-7E30A638C14C}" srcOrd="0" destOrd="0" presId="urn:microsoft.com/office/officeart/2005/8/layout/radial3"/>
    <dgm:cxn modelId="{BB899B5C-D2EB-6548-923D-55C7FF9D0161}" type="presParOf" srcId="{9980FBDF-9C06-DF49-A70F-315A9E8C7BB3}" destId="{13F07E80-CA92-1B42-9B2F-CACBA73A4A61}" srcOrd="0" destOrd="0" presId="urn:microsoft.com/office/officeart/2005/8/layout/radial3"/>
    <dgm:cxn modelId="{9260C8C8-BF5C-244D-AB79-FCDB81A79FDD}" type="presParOf" srcId="{13F07E80-CA92-1B42-9B2F-CACBA73A4A61}" destId="{5E97A0E1-FC06-8E44-BB7B-7E30A638C14C}" srcOrd="0" destOrd="0" presId="urn:microsoft.com/office/officeart/2005/8/layout/radial3"/>
    <dgm:cxn modelId="{91A2B328-0A6B-8441-A3BB-70BA2DC60583}" type="presParOf" srcId="{13F07E80-CA92-1B42-9B2F-CACBA73A4A61}" destId="{30945021-D8FA-014E-B525-A61C7BEAD347}" srcOrd="1" destOrd="0" presId="urn:microsoft.com/office/officeart/2005/8/layout/radial3"/>
    <dgm:cxn modelId="{C5EFC233-CE8A-1D46-B71C-D02D4E858ACA}" type="presParOf" srcId="{13F07E80-CA92-1B42-9B2F-CACBA73A4A61}" destId="{3A0031C4-A4B4-BE4F-8269-5462AE4AC309}" srcOrd="2" destOrd="0" presId="urn:microsoft.com/office/officeart/2005/8/layout/radial3"/>
    <dgm:cxn modelId="{8BB3ED19-C63E-874A-AB90-AB0DEF073552}" type="presParOf" srcId="{13F07E80-CA92-1B42-9B2F-CACBA73A4A61}" destId="{1C7B8457-F507-234E-9D94-AF38E1BF82AA}" srcOrd="3" destOrd="0" presId="urn:microsoft.com/office/officeart/2005/8/layout/radial3"/>
    <dgm:cxn modelId="{14B4D187-78FE-A342-A867-299B702AFDF3}" type="presParOf" srcId="{13F07E80-CA92-1B42-9B2F-CACBA73A4A61}" destId="{C5C642B7-B4FE-7D49-9943-A50D9B341E81}" srcOrd="4" destOrd="0" presId="urn:microsoft.com/office/officeart/2005/8/layout/radial3"/>
    <dgm:cxn modelId="{B2D8D9FE-452F-D745-ABB0-A6AA70FD9436}" type="presParOf" srcId="{13F07E80-CA92-1B42-9B2F-CACBA73A4A61}" destId="{31C17169-3845-764C-8EFA-D055C3BB55CB}" srcOrd="5" destOrd="0" presId="urn:microsoft.com/office/officeart/2005/8/layout/radial3"/>
    <dgm:cxn modelId="{E4EDF6D6-93AB-8D48-9FF7-8BFEE1A32723}" type="presParOf" srcId="{13F07E80-CA92-1B42-9B2F-CACBA73A4A61}" destId="{AB52FBD5-6FDD-5D40-A9C4-459CDD39FA45}" srcOrd="6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25FE641-5D19-AD4D-9F0D-2D27E1A8C2C8}">
      <dsp:nvSpPr>
        <dsp:cNvPr id="0" name=""/>
        <dsp:cNvSpPr/>
      </dsp:nvSpPr>
      <dsp:spPr>
        <a:xfrm>
          <a:off x="0" y="0"/>
          <a:ext cx="11504814" cy="2650572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5B7653A-6D9B-B749-A0A8-12564BD4C616}">
      <dsp:nvSpPr>
        <dsp:cNvPr id="0" name=""/>
        <dsp:cNvSpPr/>
      </dsp:nvSpPr>
      <dsp:spPr>
        <a:xfrm>
          <a:off x="348840" y="353409"/>
          <a:ext cx="2001320" cy="19437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  <a:extLst>
              <a:ext uri="{BEBA8EAE-BF5A-486C-A8C5-ECC9F3942E4B}">
                <a14:imgProps xmlns:a14="http://schemas.microsoft.com/office/drawing/2010/main">
                  <a14:imgLayer r:embed="rId2">
                    <a14:imgEffect>
                      <a14:sharpenSoften amount="-1000"/>
                    </a14:imgEffect>
                    <a14:imgEffect>
                      <a14:brightnessContrast bright="17000"/>
                    </a14:imgEffect>
                  </a14:imgLayer>
                </a14:imgProps>
              </a:ext>
            </a:extLst>
          </a:blip>
          <a:srcRect/>
          <a:stretch>
            <a:fillRect l="-17000" r="-17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7817B64-1487-7447-AAF2-B13F624A7326}">
      <dsp:nvSpPr>
        <dsp:cNvPr id="0" name=""/>
        <dsp:cNvSpPr/>
      </dsp:nvSpPr>
      <dsp:spPr>
        <a:xfrm rot="10800000">
          <a:off x="348840" y="2650572"/>
          <a:ext cx="2001320" cy="3239588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Impact des produits chimiques sur la santé 1950</a:t>
          </a:r>
        </a:p>
      </dsp:txBody>
      <dsp:txXfrm rot="10800000">
        <a:off x="410387" y="2650572"/>
        <a:ext cx="1878226" cy="3178041"/>
      </dsp:txXfrm>
    </dsp:sp>
    <dsp:sp modelId="{919BC44D-0154-4047-80B9-CF727D288A1F}">
      <dsp:nvSpPr>
        <dsp:cNvPr id="0" name=""/>
        <dsp:cNvSpPr/>
      </dsp:nvSpPr>
      <dsp:spPr>
        <a:xfrm>
          <a:off x="2550293" y="353409"/>
          <a:ext cx="2001320" cy="19437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10000" b="-10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E0B18C4-1B3B-574C-A4FC-BC36CD79331E}">
      <dsp:nvSpPr>
        <dsp:cNvPr id="0" name=""/>
        <dsp:cNvSpPr/>
      </dsp:nvSpPr>
      <dsp:spPr>
        <a:xfrm rot="10800000">
          <a:off x="2550293" y="2650572"/>
          <a:ext cx="2001320" cy="3239588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Théodora </a:t>
          </a:r>
          <a:r>
            <a:rPr lang="fr-FR" sz="2100" kern="1200" dirty="0" err="1"/>
            <a:t>Colburn</a:t>
          </a:r>
          <a:endParaRPr lang="fr-FR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100" kern="1200" dirty="0"/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Perturbateurs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endocriniens</a:t>
          </a:r>
          <a:endParaRPr lang="fr-BE" sz="2100" kern="1200" dirty="0"/>
        </a:p>
      </dsp:txBody>
      <dsp:txXfrm rot="10800000">
        <a:off x="2611840" y="2650572"/>
        <a:ext cx="1878226" cy="3178041"/>
      </dsp:txXfrm>
    </dsp:sp>
    <dsp:sp modelId="{E313A3B8-55DC-8D48-A561-A0023EC0BEFF}">
      <dsp:nvSpPr>
        <dsp:cNvPr id="0" name=""/>
        <dsp:cNvSpPr/>
      </dsp:nvSpPr>
      <dsp:spPr>
        <a:xfrm>
          <a:off x="4751746" y="353409"/>
          <a:ext cx="2001320" cy="19437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91000" r="-91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71E1A18-189A-8747-A9B1-F7D286548969}">
      <dsp:nvSpPr>
        <dsp:cNvPr id="0" name=""/>
        <dsp:cNvSpPr/>
      </dsp:nvSpPr>
      <dsp:spPr>
        <a:xfrm rot="10800000">
          <a:off x="4751746" y="2650572"/>
          <a:ext cx="2001320" cy="3239588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Air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Eau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Alimentation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Sol</a:t>
          </a:r>
          <a:endParaRPr lang="fr-BE" sz="2100" kern="1200" dirty="0"/>
        </a:p>
      </dsp:txBody>
      <dsp:txXfrm rot="10800000">
        <a:off x="4813293" y="2650572"/>
        <a:ext cx="1878226" cy="3178041"/>
      </dsp:txXfrm>
    </dsp:sp>
    <dsp:sp modelId="{ACD052E9-F057-7E45-B827-CD72C882961C}">
      <dsp:nvSpPr>
        <dsp:cNvPr id="0" name=""/>
        <dsp:cNvSpPr/>
      </dsp:nvSpPr>
      <dsp:spPr>
        <a:xfrm>
          <a:off x="6953199" y="353409"/>
          <a:ext cx="2001320" cy="19437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6000" r="-6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516E07A-86F5-6944-9516-951EF49C6C76}">
      <dsp:nvSpPr>
        <dsp:cNvPr id="0" name=""/>
        <dsp:cNvSpPr/>
      </dsp:nvSpPr>
      <dsp:spPr>
        <a:xfrm rot="10800000">
          <a:off x="6953199" y="2650572"/>
          <a:ext cx="2001320" cy="3239588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Ubiquitaires de notre milieu de vie et donc tous exposés </a:t>
          </a:r>
          <a:endParaRPr lang="fr-BE" sz="2100" kern="1200" dirty="0"/>
        </a:p>
      </dsp:txBody>
      <dsp:txXfrm rot="10800000">
        <a:off x="7014746" y="2650572"/>
        <a:ext cx="1878226" cy="3178041"/>
      </dsp:txXfrm>
    </dsp:sp>
    <dsp:sp modelId="{F1B22E16-D71A-F542-A30B-FFC5669B24F9}">
      <dsp:nvSpPr>
        <dsp:cNvPr id="0" name=""/>
        <dsp:cNvSpPr/>
      </dsp:nvSpPr>
      <dsp:spPr>
        <a:xfrm>
          <a:off x="9154652" y="353409"/>
          <a:ext cx="2001320" cy="19437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6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6000" r="-6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5F8727C-E860-964F-A2AC-B82F3D633E98}">
      <dsp:nvSpPr>
        <dsp:cNvPr id="0" name=""/>
        <dsp:cNvSpPr/>
      </dsp:nvSpPr>
      <dsp:spPr>
        <a:xfrm rot="10800000">
          <a:off x="9154652" y="2650572"/>
          <a:ext cx="2001320" cy="3239588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9352" tIns="149352" rIns="149352" bIns="149352" numCol="1" spcCol="1270" anchor="t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100" kern="1200" dirty="0"/>
            <a:t>Variations importantes cependant d’une personne à l’autre mais aussi d’un toxique à un autre</a:t>
          </a:r>
          <a:endParaRPr lang="fr-BE" sz="2100" kern="1200" dirty="0"/>
        </a:p>
      </dsp:txBody>
      <dsp:txXfrm rot="10800000">
        <a:off x="9216199" y="2650572"/>
        <a:ext cx="1878226" cy="317804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917AA2E-5F6D-FA4F-8F0E-25F9376B4597}">
      <dsp:nvSpPr>
        <dsp:cNvPr id="0" name=""/>
        <dsp:cNvSpPr/>
      </dsp:nvSpPr>
      <dsp:spPr>
        <a:xfrm>
          <a:off x="0" y="0"/>
          <a:ext cx="11504814" cy="2650572"/>
        </a:xfrm>
        <a:prstGeom prst="roundRect">
          <a:avLst>
            <a:gd name="adj" fmla="val 10000"/>
          </a:avLst>
        </a:prstGeom>
        <a:solidFill>
          <a:schemeClr val="dk2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dk2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065AF4-14C4-D543-9052-0751C378A500}">
      <dsp:nvSpPr>
        <dsp:cNvPr id="0" name=""/>
        <dsp:cNvSpPr/>
      </dsp:nvSpPr>
      <dsp:spPr>
        <a:xfrm>
          <a:off x="348840" y="353409"/>
          <a:ext cx="2001320" cy="19437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47000" r="-47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4C055F2-3011-E24D-8724-16C252489F2C}">
      <dsp:nvSpPr>
        <dsp:cNvPr id="0" name=""/>
        <dsp:cNvSpPr/>
      </dsp:nvSpPr>
      <dsp:spPr>
        <a:xfrm rot="10800000">
          <a:off x="348840" y="2650572"/>
          <a:ext cx="2001320" cy="3239588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schemeClr val="bg1"/>
              </a:solidFill>
            </a:rPr>
            <a:t>Présent chez la femme enceinte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>
              <a:solidFill>
                <a:schemeClr val="bg1"/>
              </a:solidFill>
            </a:rPr>
            <a:t>  Risque majeur pour le fœtus et le nouveau-né</a:t>
          </a:r>
          <a:endParaRPr lang="fr-BE" sz="2200" kern="1200" dirty="0">
            <a:solidFill>
              <a:schemeClr val="bg1"/>
            </a:solidFill>
          </a:endParaRPr>
        </a:p>
      </dsp:txBody>
      <dsp:txXfrm rot="10800000">
        <a:off x="410387" y="2650572"/>
        <a:ext cx="1878226" cy="3178041"/>
      </dsp:txXfrm>
    </dsp:sp>
    <dsp:sp modelId="{DC06DB75-636A-7244-A608-897E975E6D14}">
      <dsp:nvSpPr>
        <dsp:cNvPr id="0" name=""/>
        <dsp:cNvSpPr/>
      </dsp:nvSpPr>
      <dsp:spPr>
        <a:xfrm>
          <a:off x="2550293" y="353409"/>
          <a:ext cx="2001320" cy="19437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l="-23000" r="-23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8EEC852-29B0-754C-87BD-12AFD3957348}">
      <dsp:nvSpPr>
        <dsp:cNvPr id="0" name=""/>
        <dsp:cNvSpPr/>
      </dsp:nvSpPr>
      <dsp:spPr>
        <a:xfrm rot="10800000">
          <a:off x="2550293" y="2650572"/>
          <a:ext cx="2001320" cy="3239588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Présent dans le sang de cordon</a:t>
          </a:r>
          <a:endParaRPr lang="fr-BE" sz="2200" kern="1200"/>
        </a:p>
      </dsp:txBody>
      <dsp:txXfrm rot="10800000">
        <a:off x="2611840" y="2650572"/>
        <a:ext cx="1878226" cy="3178041"/>
      </dsp:txXfrm>
    </dsp:sp>
    <dsp:sp modelId="{1539B359-0375-7048-88BA-5CEC3A37ED91}">
      <dsp:nvSpPr>
        <dsp:cNvPr id="0" name=""/>
        <dsp:cNvSpPr/>
      </dsp:nvSpPr>
      <dsp:spPr>
        <a:xfrm>
          <a:off x="4751746" y="353409"/>
          <a:ext cx="2001320" cy="19437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16000" b="-16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3CB1EB9-6CC5-FE41-ACE2-C5FC3F006702}">
      <dsp:nvSpPr>
        <dsp:cNvPr id="0" name=""/>
        <dsp:cNvSpPr/>
      </dsp:nvSpPr>
      <dsp:spPr>
        <a:xfrm rot="10800000">
          <a:off x="4751746" y="2650572"/>
          <a:ext cx="2001320" cy="3239588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Théorie de Barker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r-FR" sz="2200" kern="1200" dirty="0"/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 dirty="0"/>
            <a:t>DOHAD </a:t>
          </a:r>
          <a:endParaRPr lang="fr-BE" sz="2200" kern="1200" dirty="0"/>
        </a:p>
      </dsp:txBody>
      <dsp:txXfrm rot="10800000">
        <a:off x="4813293" y="2650572"/>
        <a:ext cx="1878226" cy="3178041"/>
      </dsp:txXfrm>
    </dsp:sp>
    <dsp:sp modelId="{0E0F4137-ADE4-BB40-BA76-952FA7BDAC2E}">
      <dsp:nvSpPr>
        <dsp:cNvPr id="0" name=""/>
        <dsp:cNvSpPr/>
      </dsp:nvSpPr>
      <dsp:spPr>
        <a:xfrm>
          <a:off x="6953199" y="353409"/>
          <a:ext cx="2001320" cy="19437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3000" b="-3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D38E7AF-1EB7-FE41-88C8-14F3747D0F6A}">
      <dsp:nvSpPr>
        <dsp:cNvPr id="0" name=""/>
        <dsp:cNvSpPr/>
      </dsp:nvSpPr>
      <dsp:spPr>
        <a:xfrm rot="10800000">
          <a:off x="6953199" y="2650572"/>
          <a:ext cx="2001320" cy="3239588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Epigénétique </a:t>
          </a:r>
          <a:endParaRPr lang="fr-BE" sz="2200" kern="1200"/>
        </a:p>
      </dsp:txBody>
      <dsp:txXfrm rot="10800000">
        <a:off x="7014746" y="2650572"/>
        <a:ext cx="1878226" cy="3178041"/>
      </dsp:txXfrm>
    </dsp:sp>
    <dsp:sp modelId="{1AB53CF1-834B-CE4B-951E-19956013816D}">
      <dsp:nvSpPr>
        <dsp:cNvPr id="0" name=""/>
        <dsp:cNvSpPr/>
      </dsp:nvSpPr>
      <dsp:spPr>
        <a:xfrm>
          <a:off x="9154652" y="353409"/>
          <a:ext cx="2001320" cy="1943753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5">
            <a:duotone>
              <a:schemeClr val="dk2">
                <a:hueOff val="0"/>
                <a:satOff val="0"/>
                <a:lumOff val="0"/>
                <a:alphaOff val="0"/>
                <a:shade val="20000"/>
                <a:satMod val="200000"/>
              </a:schemeClr>
              <a:schemeClr val="dk2">
                <a:hueOff val="0"/>
                <a:satOff val="0"/>
                <a:lumOff val="0"/>
                <a:alphaOff val="0"/>
                <a:tint val="12000"/>
                <a:satMod val="190000"/>
              </a:schemeClr>
            </a:duotone>
          </a:blip>
          <a:srcRect/>
          <a:stretch>
            <a:fillRect t="-23000" b="-23000"/>
          </a:stretch>
        </a:blip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7DFB47F-CC12-8A4B-8F4D-F5FD0A93627E}">
      <dsp:nvSpPr>
        <dsp:cNvPr id="0" name=""/>
        <dsp:cNvSpPr/>
      </dsp:nvSpPr>
      <dsp:spPr>
        <a:xfrm rot="10800000">
          <a:off x="9154652" y="2650572"/>
          <a:ext cx="2001320" cy="3239588"/>
        </a:xfrm>
        <a:prstGeom prst="round2SameRect">
          <a:avLst>
            <a:gd name="adj1" fmla="val 10500"/>
            <a:gd name="adj2" fmla="val 0"/>
          </a:avLst>
        </a:prstGeom>
        <a:solidFill>
          <a:schemeClr val="dk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464" tIns="156464" rIns="156464" bIns="156464" numCol="1" spcCol="1270" anchor="t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200" kern="1200"/>
            <a:t>Théorie des 1000 jours </a:t>
          </a:r>
          <a:endParaRPr lang="fr-BE" sz="2200" kern="1200"/>
        </a:p>
      </dsp:txBody>
      <dsp:txXfrm rot="10800000">
        <a:off x="9216199" y="2650572"/>
        <a:ext cx="1878226" cy="317804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6DF556E-E196-1344-A144-2689FCC7DDEF}">
      <dsp:nvSpPr>
        <dsp:cNvPr id="0" name=""/>
        <dsp:cNvSpPr/>
      </dsp:nvSpPr>
      <dsp:spPr>
        <a:xfrm>
          <a:off x="-6126980" y="-937410"/>
          <a:ext cx="7293487" cy="7293487"/>
        </a:xfrm>
        <a:prstGeom prst="blockArc">
          <a:avLst>
            <a:gd name="adj1" fmla="val 18900000"/>
            <a:gd name="adj2" fmla="val 2700000"/>
            <a:gd name="adj3" fmla="val 296"/>
          </a:avLst>
        </a:prstGeom>
        <a:noFill/>
        <a:ln w="12700" cap="flat" cmpd="sng" algn="ctr">
          <a:solidFill>
            <a:schemeClr val="accent1">
              <a:tint val="99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5F5798BE-F0D0-724D-B02B-00E642BD20F1}">
      <dsp:nvSpPr>
        <dsp:cNvPr id="0" name=""/>
        <dsp:cNvSpPr/>
      </dsp:nvSpPr>
      <dsp:spPr>
        <a:xfrm>
          <a:off x="434398" y="285346"/>
          <a:ext cx="10157019" cy="570477"/>
        </a:xfrm>
        <a:prstGeom prst="rect">
          <a:avLst/>
        </a:prstGeom>
        <a:solidFill>
          <a:schemeClr val="accent1">
            <a:shade val="8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Institutionnaliser la démarche de santé environnementale</a:t>
          </a:r>
          <a:r>
            <a:rPr lang="fr-FR" sz="2000" kern="1200" dirty="0"/>
            <a:t> </a:t>
          </a:r>
        </a:p>
      </dsp:txBody>
      <dsp:txXfrm>
        <a:off x="434398" y="285346"/>
        <a:ext cx="10157019" cy="570477"/>
      </dsp:txXfrm>
    </dsp:sp>
    <dsp:sp modelId="{338BDF23-0A8E-A446-A82A-1FD2AE8EB772}">
      <dsp:nvSpPr>
        <dsp:cNvPr id="0" name=""/>
        <dsp:cNvSpPr/>
      </dsp:nvSpPr>
      <dsp:spPr>
        <a:xfrm>
          <a:off x="77849" y="21403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9879731-70B5-9D4A-A5A3-53C580747890}">
      <dsp:nvSpPr>
        <dsp:cNvPr id="0" name=""/>
        <dsp:cNvSpPr/>
      </dsp:nvSpPr>
      <dsp:spPr>
        <a:xfrm>
          <a:off x="903654" y="1140954"/>
          <a:ext cx="9687763" cy="570477"/>
        </a:xfrm>
        <a:prstGeom prst="rect">
          <a:avLst/>
        </a:prstGeom>
        <a:solidFill>
          <a:schemeClr val="accent1">
            <a:shade val="80000"/>
            <a:hueOff val="69857"/>
            <a:satOff val="-1251"/>
            <a:lumOff val="5317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Appliquer des critères d'achats responsables</a:t>
          </a:r>
          <a:endParaRPr lang="fr-FR" sz="2400" kern="1200" dirty="0"/>
        </a:p>
      </dsp:txBody>
      <dsp:txXfrm>
        <a:off x="903654" y="1140954"/>
        <a:ext cx="9687763" cy="570477"/>
      </dsp:txXfrm>
    </dsp:sp>
    <dsp:sp modelId="{8DD46176-80C4-F544-B167-AB33D1DF002C}">
      <dsp:nvSpPr>
        <dsp:cNvPr id="0" name=""/>
        <dsp:cNvSpPr/>
      </dsp:nvSpPr>
      <dsp:spPr>
        <a:xfrm>
          <a:off x="547106" y="106964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69857"/>
              <a:satOff val="-1251"/>
              <a:lumOff val="5317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A3A515A-742E-B54F-92C5-3101C2A5B274}">
      <dsp:nvSpPr>
        <dsp:cNvPr id="0" name=""/>
        <dsp:cNvSpPr/>
      </dsp:nvSpPr>
      <dsp:spPr>
        <a:xfrm>
          <a:off x="1118233" y="1996561"/>
          <a:ext cx="9473184" cy="570477"/>
        </a:xfrm>
        <a:prstGeom prst="rect">
          <a:avLst/>
        </a:prstGeom>
        <a:solidFill>
          <a:schemeClr val="accent1">
            <a:shade val="80000"/>
            <a:hueOff val="139713"/>
            <a:satOff val="-2502"/>
            <a:lumOff val="10634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Porter une vigilance sur les PE</a:t>
          </a:r>
          <a:endParaRPr lang="fr-FR" sz="2000" kern="1200" dirty="0"/>
        </a:p>
      </dsp:txBody>
      <dsp:txXfrm>
        <a:off x="1118233" y="1996561"/>
        <a:ext cx="9473184" cy="570477"/>
      </dsp:txXfrm>
    </dsp:sp>
    <dsp:sp modelId="{77A95EAA-03B9-0C4A-8324-AB2D1F6CA27C}">
      <dsp:nvSpPr>
        <dsp:cNvPr id="0" name=""/>
        <dsp:cNvSpPr/>
      </dsp:nvSpPr>
      <dsp:spPr>
        <a:xfrm>
          <a:off x="761685" y="192525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139713"/>
              <a:satOff val="-2502"/>
              <a:lumOff val="10634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D30CD3B-6083-034B-850B-56BC646365F7}">
      <dsp:nvSpPr>
        <dsp:cNvPr id="0" name=""/>
        <dsp:cNvSpPr/>
      </dsp:nvSpPr>
      <dsp:spPr>
        <a:xfrm>
          <a:off x="1118233" y="2851627"/>
          <a:ext cx="9473184" cy="570477"/>
        </a:xfrm>
        <a:prstGeom prst="rect">
          <a:avLst/>
        </a:prstGeom>
        <a:solidFill>
          <a:schemeClr val="accent1">
            <a:shade val="80000"/>
            <a:hueOff val="209570"/>
            <a:satOff val="-3754"/>
            <a:lumOff val="15951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Concevoir une partie des soins de façon écologique et respectueuse de la santé</a:t>
          </a:r>
          <a:endParaRPr lang="fr-FR" sz="2000" kern="1200" dirty="0"/>
        </a:p>
      </dsp:txBody>
      <dsp:txXfrm>
        <a:off x="1118233" y="2851627"/>
        <a:ext cx="9473184" cy="570477"/>
      </dsp:txXfrm>
    </dsp:sp>
    <dsp:sp modelId="{4569ECCD-8C8A-B740-A8B2-591491BC26D7}">
      <dsp:nvSpPr>
        <dsp:cNvPr id="0" name=""/>
        <dsp:cNvSpPr/>
      </dsp:nvSpPr>
      <dsp:spPr>
        <a:xfrm>
          <a:off x="761685" y="2780317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09570"/>
              <a:satOff val="-3754"/>
              <a:lumOff val="15951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332B6B0-F7F3-7448-8DFC-A228656868CE}">
      <dsp:nvSpPr>
        <dsp:cNvPr id="0" name=""/>
        <dsp:cNvSpPr/>
      </dsp:nvSpPr>
      <dsp:spPr>
        <a:xfrm>
          <a:off x="903654" y="3707234"/>
          <a:ext cx="9687763" cy="570477"/>
        </a:xfrm>
        <a:prstGeom prst="rect">
          <a:avLst/>
        </a:prstGeom>
        <a:solidFill>
          <a:schemeClr val="accent1">
            <a:shade val="80000"/>
            <a:hueOff val="279426"/>
            <a:satOff val="-5005"/>
            <a:lumOff val="21268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2000" kern="1200" dirty="0"/>
            <a:t>Favoriser la mobilité douce </a:t>
          </a:r>
        </a:p>
      </dsp:txBody>
      <dsp:txXfrm>
        <a:off x="903654" y="3707234"/>
        <a:ext cx="9687763" cy="570477"/>
      </dsp:txXfrm>
    </dsp:sp>
    <dsp:sp modelId="{2D8E5AE9-F3CE-A44A-86AB-0163F0FB294A}">
      <dsp:nvSpPr>
        <dsp:cNvPr id="0" name=""/>
        <dsp:cNvSpPr/>
      </dsp:nvSpPr>
      <dsp:spPr>
        <a:xfrm>
          <a:off x="547106" y="3635924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279426"/>
              <a:satOff val="-5005"/>
              <a:lumOff val="21268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4E97983-BA3B-D540-898E-C9081EE9292D}">
      <dsp:nvSpPr>
        <dsp:cNvPr id="0" name=""/>
        <dsp:cNvSpPr/>
      </dsp:nvSpPr>
      <dsp:spPr>
        <a:xfrm>
          <a:off x="434398" y="4562841"/>
          <a:ext cx="10157019" cy="570477"/>
        </a:xfrm>
        <a:prstGeom prst="rect">
          <a:avLst/>
        </a:prstGeom>
        <a:solidFill>
          <a:schemeClr val="accent1">
            <a:shade val="80000"/>
            <a:hueOff val="349283"/>
            <a:satOff val="-6256"/>
            <a:lumOff val="26585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2816" tIns="50800" rIns="50800" bIns="50800" numCol="1" spcCol="1270" anchor="ctr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BE" sz="2000" kern="1200" dirty="0"/>
            <a:t>Mettre en place des ateliers et/ou des sensibilisations dédiées à la santé environnementale</a:t>
          </a:r>
          <a:endParaRPr lang="fr-FR" sz="2000" kern="1200" dirty="0"/>
        </a:p>
      </dsp:txBody>
      <dsp:txXfrm>
        <a:off x="434398" y="4562841"/>
        <a:ext cx="10157019" cy="570477"/>
      </dsp:txXfrm>
    </dsp:sp>
    <dsp:sp modelId="{D0BF8FA5-21F2-2942-B8FE-0EAF56E47C91}">
      <dsp:nvSpPr>
        <dsp:cNvPr id="0" name=""/>
        <dsp:cNvSpPr/>
      </dsp:nvSpPr>
      <dsp:spPr>
        <a:xfrm>
          <a:off x="77849" y="4491532"/>
          <a:ext cx="713096" cy="71309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349283"/>
              <a:satOff val="-6256"/>
              <a:lumOff val="26585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97A0E1-FC06-8E44-BB7B-7E30A638C14C}">
      <dsp:nvSpPr>
        <dsp:cNvPr id="0" name=""/>
        <dsp:cNvSpPr/>
      </dsp:nvSpPr>
      <dsp:spPr>
        <a:xfrm>
          <a:off x="2561166" y="1206500"/>
          <a:ext cx="3005666" cy="3005666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4800" kern="1200" dirty="0"/>
            <a:t>Hôpital </a:t>
          </a:r>
        </a:p>
      </dsp:txBody>
      <dsp:txXfrm>
        <a:off x="3001336" y="1646670"/>
        <a:ext cx="2125326" cy="2125326"/>
      </dsp:txXfrm>
    </dsp:sp>
    <dsp:sp modelId="{30945021-D8FA-014E-B525-A61C7BEAD347}">
      <dsp:nvSpPr>
        <dsp:cNvPr id="0" name=""/>
        <dsp:cNvSpPr/>
      </dsp:nvSpPr>
      <dsp:spPr>
        <a:xfrm>
          <a:off x="3312583" y="536"/>
          <a:ext cx="1502833" cy="150283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Risque infectieux </a:t>
          </a:r>
        </a:p>
      </dsp:txBody>
      <dsp:txXfrm>
        <a:off x="3532668" y="220621"/>
        <a:ext cx="1062663" cy="1062663"/>
      </dsp:txXfrm>
    </dsp:sp>
    <dsp:sp modelId="{3A0031C4-A4B4-BE4F-8269-5462AE4AC309}">
      <dsp:nvSpPr>
        <dsp:cNvPr id="0" name=""/>
        <dsp:cNvSpPr/>
      </dsp:nvSpPr>
      <dsp:spPr>
        <a:xfrm>
          <a:off x="5007724" y="979226"/>
          <a:ext cx="1502833" cy="150283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Risque allergique</a:t>
          </a:r>
        </a:p>
      </dsp:txBody>
      <dsp:txXfrm>
        <a:off x="5227809" y="1199311"/>
        <a:ext cx="1062663" cy="1062663"/>
      </dsp:txXfrm>
    </dsp:sp>
    <dsp:sp modelId="{1C7B8457-F507-234E-9D94-AF38E1BF82AA}">
      <dsp:nvSpPr>
        <dsp:cNvPr id="0" name=""/>
        <dsp:cNvSpPr/>
      </dsp:nvSpPr>
      <dsp:spPr>
        <a:xfrm>
          <a:off x="5007724" y="2936606"/>
          <a:ext cx="1502833" cy="150283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Risque chimique </a:t>
          </a:r>
        </a:p>
      </dsp:txBody>
      <dsp:txXfrm>
        <a:off x="5227809" y="3156691"/>
        <a:ext cx="1062663" cy="1062663"/>
      </dsp:txXfrm>
    </dsp:sp>
    <dsp:sp modelId="{C5C642B7-B4FE-7D49-9943-A50D9B341E81}">
      <dsp:nvSpPr>
        <dsp:cNvPr id="0" name=""/>
        <dsp:cNvSpPr/>
      </dsp:nvSpPr>
      <dsp:spPr>
        <a:xfrm>
          <a:off x="3312583" y="3915297"/>
          <a:ext cx="1502833" cy="150283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Risque radiologique </a:t>
          </a:r>
        </a:p>
      </dsp:txBody>
      <dsp:txXfrm>
        <a:off x="3532668" y="4135382"/>
        <a:ext cx="1062663" cy="1062663"/>
      </dsp:txXfrm>
    </dsp:sp>
    <dsp:sp modelId="{31C17169-3845-764C-8EFA-D055C3BB55CB}">
      <dsp:nvSpPr>
        <dsp:cNvPr id="0" name=""/>
        <dsp:cNvSpPr/>
      </dsp:nvSpPr>
      <dsp:spPr>
        <a:xfrm>
          <a:off x="1617442" y="2936606"/>
          <a:ext cx="1502833" cy="150283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Risque psychologique </a:t>
          </a:r>
        </a:p>
      </dsp:txBody>
      <dsp:txXfrm>
        <a:off x="1837527" y="3156691"/>
        <a:ext cx="1062663" cy="1062663"/>
      </dsp:txXfrm>
    </dsp:sp>
    <dsp:sp modelId="{AB52FBD5-6FDD-5D40-A9C4-459CDD39FA45}">
      <dsp:nvSpPr>
        <dsp:cNvPr id="0" name=""/>
        <dsp:cNvSpPr/>
      </dsp:nvSpPr>
      <dsp:spPr>
        <a:xfrm>
          <a:off x="1617442" y="979226"/>
          <a:ext cx="1502833" cy="1502833"/>
        </a:xfrm>
        <a:prstGeom prst="ellipse">
          <a:avLst/>
        </a:prstGeom>
        <a:solidFill>
          <a:schemeClr val="accent3">
            <a:alpha val="5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2860" tIns="22860" rIns="22860" bIns="2286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r-FR" sz="1800" kern="1200" dirty="0"/>
            <a:t>Risque physique </a:t>
          </a:r>
        </a:p>
      </dsp:txBody>
      <dsp:txXfrm>
        <a:off x="1837527" y="1199311"/>
        <a:ext cx="1062663" cy="106266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1C25031-E48F-DB4E-9985-0829F8393855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553BC2D-877B-DC4D-AE39-0423B3A3042E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9439324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DED7B40-D144-C44B-AA60-C88F8C654B3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36BED077-D5FE-0F40-B8AA-CBA0D58ECCA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F298B1C-FE2E-664A-843C-13416F2608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4EDE-8A94-9640-A0F4-EB183D23156A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5B81467C-023C-2C42-B512-17B05DAA8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2D00FFD-4514-8B44-A57D-B10BB3DD1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409F-8BEF-8F43-8C21-44ECADC78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768686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F701E148-FD45-FB44-B4AB-D012D71611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5D1F2730-EE1C-0B46-ABD6-E6E9DACB329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ABEE09B-3D45-584C-AEB0-61A968C21A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4EDE-8A94-9640-A0F4-EB183D23156A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DCEEEEBB-91A6-D645-936A-AB853EBFA3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7D13DC4B-318B-C342-B074-EBEF1C415E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409F-8BEF-8F43-8C21-44ECADC78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072282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53F36029-C8B6-514D-B32B-C09D4649776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F28F8722-3E11-1D4A-AEF2-1DE94B1948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68ABBEF-6592-6641-9394-BB4E134EC6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4EDE-8A94-9640-A0F4-EB183D23156A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3A2B52DC-26B2-CD44-A4B2-58CC601A8D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996372EB-7D48-A840-8405-FD74F0D51E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409F-8BEF-8F43-8C21-44ECADC78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81860315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IM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3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r-FR" noProof="0"/>
              <a:t>Cliquez sur l'icône pour ajouter une image</a:t>
            </a:r>
            <a:endParaRPr lang="fr-BE" noProof="0"/>
          </a:p>
        </p:txBody>
      </p:sp>
    </p:spTree>
    <p:extLst>
      <p:ext uri="{BB962C8B-B14F-4D97-AF65-F5344CB8AC3E}">
        <p14:creationId xmlns:p14="http://schemas.microsoft.com/office/powerpoint/2010/main" val="29109809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Disposition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1">
            <a:extLst>
              <a:ext uri="{FF2B5EF4-FFF2-40B4-BE49-F238E27FC236}">
                <a16:creationId xmlns:a16="http://schemas.microsoft.com/office/drawing/2014/main" id="{50BB4498-1156-8043-9211-848D0743C7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5950"/>
            <a:ext cx="121920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58D4E2E0-2549-9F4C-9C62-C86B0E1A4F5E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363" y="6402388"/>
            <a:ext cx="6605587" cy="261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r-BE" altLang="fr-FR" sz="1100" b="1">
                <a:solidFill>
                  <a:srgbClr val="BE0519"/>
                </a:solidFill>
                <a:cs typeface="Arial" charset="0"/>
              </a:rPr>
              <a:t>CHUPMB • Centre Hospitalier Universitaire Psychiatrique de Mons-Borinage</a:t>
            </a:r>
          </a:p>
        </p:txBody>
      </p:sp>
      <p:sp>
        <p:nvSpPr>
          <p:cNvPr id="6" name="Lune 5">
            <a:extLst>
              <a:ext uri="{FF2B5EF4-FFF2-40B4-BE49-F238E27FC236}">
                <a16:creationId xmlns:a16="http://schemas.microsoft.com/office/drawing/2014/main" id="{E0AC4D57-32BF-0742-9F29-52835345BCEF}"/>
              </a:ext>
            </a:extLst>
          </p:cNvPr>
          <p:cNvSpPr/>
          <p:nvPr userDrawn="1"/>
        </p:nvSpPr>
        <p:spPr>
          <a:xfrm rot="16200000">
            <a:off x="11524456" y="340519"/>
            <a:ext cx="125413" cy="250825"/>
          </a:xfrm>
          <a:prstGeom prst="mo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8EF5F16D-4968-E545-A3CA-6899703A445D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14113" y="192088"/>
            <a:ext cx="546100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78BB668B-2D4D-824A-8715-43DA92542B4B}" type="slidenum">
              <a:rPr lang="fr-BE" altLang="fr-FR" sz="1000" b="1" smtClean="0">
                <a:solidFill>
                  <a:srgbClr val="BE0519"/>
                </a:solidFill>
              </a:rPr>
              <a:pPr algn="ctr" eaLnBrk="1" hangingPunct="1">
                <a:defRPr/>
              </a:pPr>
              <a:t>‹N°›</a:t>
            </a:fld>
            <a:endParaRPr lang="fr-BE" altLang="fr-FR" sz="1000" b="1">
              <a:solidFill>
                <a:srgbClr val="BE0519"/>
              </a:solidFill>
            </a:endParaRPr>
          </a:p>
        </p:txBody>
      </p:sp>
      <p:sp>
        <p:nvSpPr>
          <p:cNvPr id="3" name="Espace réservé du texte 3"/>
          <p:cNvSpPr>
            <a:spLocks noGrp="1"/>
          </p:cNvSpPr>
          <p:nvPr>
            <p:ph type="body" sz="quarter" idx="10"/>
          </p:nvPr>
        </p:nvSpPr>
        <p:spPr>
          <a:xfrm>
            <a:off x="354384" y="549662"/>
            <a:ext cx="11232309" cy="609881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3"/>
          </a:fontRef>
        </p:style>
        <p:txBody>
          <a:bodyPr/>
          <a:lstStyle>
            <a:lvl1pPr marL="0" indent="0">
              <a:buNone/>
              <a:defRPr sz="3000" b="1">
                <a:solidFill>
                  <a:srgbClr val="0DA29A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None/>
              <a:defRPr>
                <a:solidFill>
                  <a:srgbClr val="0DA29A"/>
                </a:solidFill>
              </a:defRPr>
            </a:lvl3pPr>
            <a:lvl4pPr marL="1371600" indent="0">
              <a:buNone/>
              <a:defRPr>
                <a:solidFill>
                  <a:srgbClr val="0DA29A"/>
                </a:solidFill>
              </a:defRPr>
            </a:lvl4pPr>
            <a:lvl5pPr marL="1828800" indent="0">
              <a:buNone/>
              <a:defRPr>
                <a:solidFill>
                  <a:srgbClr val="0DA29A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13" name="Espace réservé du texte 12"/>
          <p:cNvSpPr>
            <a:spLocks noGrp="1"/>
          </p:cNvSpPr>
          <p:nvPr>
            <p:ph type="body" sz="quarter" idx="11"/>
          </p:nvPr>
        </p:nvSpPr>
        <p:spPr>
          <a:xfrm>
            <a:off x="354013" y="1270000"/>
            <a:ext cx="11506200" cy="4337050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1pPr>
            <a:lvl2pPr marL="800100" indent="-342900" algn="l">
              <a:lnSpc>
                <a:spcPct val="150000"/>
              </a:lnSpc>
              <a:buFont typeface="Arial" panose="020B0604020202020204" pitchFamily="34" charset="0"/>
              <a:buChar char="•"/>
              <a:defRPr>
                <a:ln>
                  <a:noFill/>
                </a:ln>
                <a:solidFill>
                  <a:schemeClr val="bg1"/>
                </a:solidFill>
              </a:defRPr>
            </a:lvl2pPr>
            <a:lvl3pPr marL="1257300" indent="-342900" algn="l">
              <a:buFont typeface="Verdana" panose="020B0604030504040204" pitchFamily="34" charset="0"/>
              <a:buChar char="‒"/>
              <a:defRPr>
                <a:ln>
                  <a:noFill/>
                </a:ln>
                <a:solidFill>
                  <a:schemeClr val="bg1"/>
                </a:solidFill>
              </a:defRPr>
            </a:lvl3pPr>
            <a:lvl4pPr marL="1371600" indent="0" algn="l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4pPr>
            <a:lvl5pPr marL="1828800" indent="0" algn="l">
              <a:buNone/>
              <a:defRPr>
                <a:ln>
                  <a:noFill/>
                </a:ln>
                <a:solidFill>
                  <a:schemeClr val="bg1"/>
                </a:solidFill>
              </a:defRPr>
            </a:lvl5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</p:txBody>
      </p:sp>
    </p:spTree>
    <p:extLst>
      <p:ext uri="{BB962C8B-B14F-4D97-AF65-F5344CB8AC3E}">
        <p14:creationId xmlns:p14="http://schemas.microsoft.com/office/powerpoint/2010/main" val="24978255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Disposition T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>
            <a:extLst>
              <a:ext uri="{FF2B5EF4-FFF2-40B4-BE49-F238E27FC236}">
                <a16:creationId xmlns:a16="http://schemas.microsoft.com/office/drawing/2014/main" id="{C605CA48-A85C-5741-84E5-14877AAB621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5950"/>
            <a:ext cx="121920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Lune 2">
            <a:extLst>
              <a:ext uri="{FF2B5EF4-FFF2-40B4-BE49-F238E27FC236}">
                <a16:creationId xmlns:a16="http://schemas.microsoft.com/office/drawing/2014/main" id="{F1CF9043-816D-E641-ADFE-3D24CC5EDF0C}"/>
              </a:ext>
            </a:extLst>
          </p:cNvPr>
          <p:cNvSpPr/>
          <p:nvPr userDrawn="1"/>
        </p:nvSpPr>
        <p:spPr>
          <a:xfrm rot="16200000">
            <a:off x="11524456" y="340519"/>
            <a:ext cx="125413" cy="250825"/>
          </a:xfrm>
          <a:prstGeom prst="moon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fr-BE"/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2C06CA47-93AC-7649-8EB2-8C46CFCCB6C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11314113" y="192088"/>
            <a:ext cx="546100" cy="246062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fld id="{2F533969-E785-E942-BBA9-2B23E715A71F}" type="slidenum">
              <a:rPr lang="fr-BE" altLang="fr-FR" sz="1000" b="1" smtClean="0">
                <a:solidFill>
                  <a:srgbClr val="BE0519"/>
                </a:solidFill>
              </a:rPr>
              <a:pPr algn="ctr" eaLnBrk="1" hangingPunct="1">
                <a:defRPr/>
              </a:pPr>
              <a:t>‹N°›</a:t>
            </a:fld>
            <a:endParaRPr lang="fr-BE" altLang="fr-FR" sz="1000" b="1">
              <a:solidFill>
                <a:srgbClr val="BE0519"/>
              </a:solidFill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5908D94C-C43F-844F-8420-A7050AD5EF67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233363" y="6402388"/>
            <a:ext cx="7319962" cy="261937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>
              <a:defRPr/>
            </a:pPr>
            <a:r>
              <a:rPr lang="fr-BE" altLang="fr-FR" sz="1100" b="1">
                <a:solidFill>
                  <a:srgbClr val="BE0519"/>
                </a:solidFill>
                <a:cs typeface="Arial" charset="0"/>
              </a:rPr>
              <a:t>CHUPMB • Centre Hospitalier Universitaire Psychiatrique de Mons-Borinage</a:t>
            </a:r>
          </a:p>
        </p:txBody>
      </p:sp>
    </p:spTree>
    <p:extLst>
      <p:ext uri="{BB962C8B-B14F-4D97-AF65-F5344CB8AC3E}">
        <p14:creationId xmlns:p14="http://schemas.microsoft.com/office/powerpoint/2010/main" val="3523366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30DAF15-C558-4447-8F0F-9AF318B8D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AF152DFD-69F8-AB46-8BC9-CF697FC2EB4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4DEBB232-8ADC-1F47-8F54-CD8F69BF0E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4EDE-8A94-9640-A0F4-EB183D23156A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31009A1-BE2C-174D-AA8F-7225D43474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08091C5-C7F4-0247-8689-4F591A8F1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409F-8BEF-8F43-8C21-44ECADC78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887382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51EDB7A5-90E4-544D-B40D-26E53B9081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04F3EA84-B86B-C24D-A2F8-2830925205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1D799AEE-A817-9041-A998-E25C4EB58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4EDE-8A94-9640-A0F4-EB183D23156A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FFD5C9D7-ACF5-FF46-B649-082548C376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D5A47B09-B300-1143-8850-D30D0A0A9D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409F-8BEF-8F43-8C21-44ECADC78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4043810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00C151BC-B310-8744-82CA-CC60CBC871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4C7A542E-838D-2B4B-97AF-B25554C3B6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839CBB15-AEB7-CA4D-8734-EF09227C46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EA0D6A16-0605-A64B-90E1-018C11C0DD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4EDE-8A94-9640-A0F4-EB183D23156A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AD9EB5BE-3D6A-B143-9532-92CA337618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29524789-9E55-9249-9BCB-307673AD0A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409F-8BEF-8F43-8C21-44ECADC78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27224833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DABF311E-D560-8C48-8467-D48458619C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F20A72D-AEAB-FA41-873E-E5AAC66D09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597467FE-899E-7049-BCBF-5C90A3ED2D6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5F485CC9-0DC0-804A-953B-8388ADF4BB2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244C496A-7B25-1740-80AA-8B18988F932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2A3D76E9-DCFB-244C-9732-D8748D53EE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4EDE-8A94-9640-A0F4-EB183D23156A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A4CB2B54-772F-7E4F-8A2F-7F3028EB43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F67B92A5-9DBA-FF4C-BE56-8517C980AC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409F-8BEF-8F43-8C21-44ECADC78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9094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8A9DD358-528C-4E40-BFDE-D328F2E436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3FC2DC80-B26A-0548-A15C-F2D30B617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4EDE-8A94-9640-A0F4-EB183D23156A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C191DE58-F9B9-7741-8045-42E256D190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B7DDDFC3-7D9A-6242-ABD9-7214AA0892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409F-8BEF-8F43-8C21-44ECADC78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108830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1CCB7F8B-D7B5-DA47-A74F-3261643656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4EDE-8A94-9640-A0F4-EB183D23156A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EEECB1C9-DF69-D046-BB50-3DCDD4016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4F49AFD0-73E7-764E-A289-87DF188AD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409F-8BEF-8F43-8C21-44ECADC78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283003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627C2495-1D2F-B649-BA5E-141789DF43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7292F4D1-2793-A548-9FC6-2A604117F2A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FAC6F0E-5176-0347-AD3D-92F2FD139B9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AA3CC533-4FA8-5C45-A2A5-C929DAAFBE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4EDE-8A94-9640-A0F4-EB183D23156A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630617D-7A25-AF42-B62A-F8CBBFED2B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9CA96D10-2367-A74B-8D6E-1659BC9FB6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409F-8BEF-8F43-8C21-44ECADC78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3937307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969F6C6C-7BD6-2C45-8F55-1738014799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A24C5FAB-E664-E94D-9348-05098D4C8E1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/>
              <a:t>Cliquez sur l'icône pour ajouter une image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59997DCA-F485-DA4A-92DF-A08FFC34434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C5C57B35-3BB0-024C-97B5-CB225FF573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1D4EDE-8A94-9640-A0F4-EB183D23156A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D2169A09-711C-BB4A-BC38-EB69E2823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BC272A0-4BD2-294C-B3AA-AE145AC479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CE409F-8BEF-8F43-8C21-44ECADC78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8788268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F372D1B4-6EDA-0A4D-8C01-11E4351F18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EDAFA8AE-2BFE-FA41-9103-8B3CC29AB8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C04B748-E2BE-EF4E-AF3F-E3F48F334A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1D4EDE-8A94-9640-A0F4-EB183D23156A}" type="datetimeFigureOut">
              <a:rPr lang="fr-FR" smtClean="0"/>
              <a:t>05/05/2022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2D6794D0-BE80-6E46-8233-1A7F539C16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21AF610E-D816-EE4E-8035-D9C8E259698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CE409F-8BEF-8F43-8C21-44ECADC78A22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143460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</p:sldLayoutIdLst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hyperlink" Target="https://www.google.com/url?sa=i&amp;url=https%3A%2F%2Fwww.eizo.fr%2Ffr%2Fblog%2Fdecouvrez-les-salles-d-operations-hybrides-n4&amp;psig=AOvVaw3u3_oru0gpke5JMFLAN-hC&amp;ust=1651174631912000&amp;source=images&amp;cd=vfe&amp;ved=0CAkQjRxqFwoTCLi3-fz-tPcCFQAAAAAdAAAAABAE" TargetMode="External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1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3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3" name="Image 6">
            <a:extLst>
              <a:ext uri="{FF2B5EF4-FFF2-40B4-BE49-F238E27FC236}">
                <a16:creationId xmlns:a16="http://schemas.microsoft.com/office/drawing/2014/main" id="{9FB33553-1AB9-3D42-97B8-2B041FC957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1638"/>
            <a:ext cx="12307888" cy="603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4" name="Image 8">
            <a:extLst>
              <a:ext uri="{FF2B5EF4-FFF2-40B4-BE49-F238E27FC236}">
                <a16:creationId xmlns:a16="http://schemas.microsoft.com/office/drawing/2014/main" id="{844058AD-8DDC-084E-A35F-D64FCBC3A0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692775"/>
            <a:ext cx="12192000" cy="1162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ZoneTexte 9">
            <a:extLst>
              <a:ext uri="{FF2B5EF4-FFF2-40B4-BE49-F238E27FC236}">
                <a16:creationId xmlns:a16="http://schemas.microsoft.com/office/drawing/2014/main" id="{A1CE3D52-5856-294F-9890-FF228CF0CD68}"/>
              </a:ext>
            </a:extLst>
          </p:cNvPr>
          <p:cNvSpPr txBox="1"/>
          <p:nvPr/>
        </p:nvSpPr>
        <p:spPr>
          <a:xfrm>
            <a:off x="125413" y="6435725"/>
            <a:ext cx="5907087" cy="254000"/>
          </a:xfrm>
          <a:prstGeom prst="rect">
            <a:avLst/>
          </a:prstGeom>
          <a:noFill/>
        </p:spPr>
        <p:txBody>
          <a:bodyPr anchor="b">
            <a:spAutoFit/>
          </a:bodyPr>
          <a:lstStyle/>
          <a:p>
            <a:pPr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fr-BE" sz="1050" b="1" dirty="0">
                <a:solidFill>
                  <a:schemeClr val="accent5"/>
                </a:solidFill>
                <a:latin typeface="+mn-lt"/>
                <a:cs typeface="+mn-cs"/>
              </a:rPr>
              <a:t>CHUPMB • Centre Hospitalier Universitaire Psychiatrique de Mons-Borinage</a:t>
            </a:r>
          </a:p>
        </p:txBody>
      </p:sp>
      <p:sp>
        <p:nvSpPr>
          <p:cNvPr id="8197" name="ZoneTexte 12">
            <a:extLst>
              <a:ext uri="{FF2B5EF4-FFF2-40B4-BE49-F238E27FC236}">
                <a16:creationId xmlns:a16="http://schemas.microsoft.com/office/drawing/2014/main" id="{8074514C-A4B0-5D45-A617-136D1C5D974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3688" y="3717925"/>
            <a:ext cx="6184900" cy="2523768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>
              <a:defRPr/>
            </a:pPr>
            <a:r>
              <a:rPr lang="fr-BE" altLang="fr-FR" b="1" dirty="0">
                <a:solidFill>
                  <a:srgbClr val="002060"/>
                </a:solidFill>
              </a:rPr>
              <a:t>Dr Simon Jean-François</a:t>
            </a:r>
          </a:p>
          <a:p>
            <a:pPr algn="ctr" eaLnBrk="1" hangingPunct="1">
              <a:defRPr/>
            </a:pPr>
            <a:r>
              <a:rPr lang="fr-BE" altLang="fr-FR" dirty="0">
                <a:solidFill>
                  <a:srgbClr val="C00000"/>
                </a:solidFill>
              </a:rPr>
              <a:t>Service de Gynécologie-obstétrique</a:t>
            </a:r>
          </a:p>
          <a:p>
            <a:pPr algn="ctr" eaLnBrk="1" hangingPunct="1">
              <a:defRPr/>
            </a:pPr>
            <a:r>
              <a:rPr lang="fr-BE" altLang="fr-FR" sz="1400" dirty="0">
                <a:solidFill>
                  <a:srgbClr val="C00000"/>
                </a:solidFill>
              </a:rPr>
              <a:t>Clinique de Fertilité Régionale de Mons </a:t>
            </a:r>
          </a:p>
          <a:p>
            <a:pPr algn="ctr" eaLnBrk="1" hangingPunct="1">
              <a:defRPr/>
            </a:pPr>
            <a:r>
              <a:rPr lang="fr-BE" altLang="fr-FR" dirty="0">
                <a:solidFill>
                  <a:srgbClr val="C00000"/>
                </a:solidFill>
              </a:rPr>
              <a:t>CHU Ambroise Paré – Mons</a:t>
            </a:r>
          </a:p>
          <a:p>
            <a:pPr algn="ctr" eaLnBrk="1" hangingPunct="1">
              <a:defRPr/>
            </a:pPr>
            <a:endParaRPr lang="fr-BE" altLang="fr-FR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endParaRPr lang="fr-BE" altLang="fr-FR" dirty="0">
              <a:solidFill>
                <a:srgbClr val="002060"/>
              </a:solidFill>
            </a:endParaRPr>
          </a:p>
          <a:p>
            <a:pPr algn="ctr" eaLnBrk="1" hangingPunct="1">
              <a:defRPr/>
            </a:pPr>
            <a:r>
              <a:rPr lang="fr-BE" altLang="fr-FR" dirty="0">
                <a:solidFill>
                  <a:srgbClr val="002060"/>
                </a:solidFill>
              </a:rPr>
              <a:t>5 mai 2021</a:t>
            </a:r>
            <a:br>
              <a:rPr lang="fr-BE" altLang="fr-FR" dirty="0">
                <a:solidFill>
                  <a:srgbClr val="002060"/>
                </a:solidFill>
              </a:rPr>
            </a:br>
            <a:endParaRPr lang="fr-BE" altLang="fr-FR" b="1" dirty="0">
              <a:solidFill>
                <a:srgbClr val="002060"/>
              </a:solidFill>
            </a:endParaRPr>
          </a:p>
          <a:p>
            <a:pPr eaLnBrk="1" hangingPunct="1">
              <a:defRPr/>
            </a:pPr>
            <a:endParaRPr lang="fr-BE" altLang="fr-FR" b="1" dirty="0">
              <a:solidFill>
                <a:srgbClr val="002060"/>
              </a:solidFill>
            </a:endParaRPr>
          </a:p>
        </p:txBody>
      </p:sp>
      <p:pic>
        <p:nvPicPr>
          <p:cNvPr id="8198" name="Picture 10">
            <a:extLst>
              <a:ext uri="{FF2B5EF4-FFF2-40B4-BE49-F238E27FC236}">
                <a16:creationId xmlns:a16="http://schemas.microsoft.com/office/drawing/2014/main" id="{4EBEF610-0C4D-2642-8D50-1E7413BD4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788" y="157163"/>
            <a:ext cx="9877425" cy="2105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ZoneTexte 8">
            <a:extLst>
              <a:ext uri="{FF2B5EF4-FFF2-40B4-BE49-F238E27FC236}">
                <a16:creationId xmlns:a16="http://schemas.microsoft.com/office/drawing/2014/main" id="{A87A2DB4-63F4-7F4A-824A-F204AF36DAB8}"/>
              </a:ext>
            </a:extLst>
          </p:cNvPr>
          <p:cNvSpPr txBox="1"/>
          <p:nvPr/>
        </p:nvSpPr>
        <p:spPr>
          <a:xfrm>
            <a:off x="762714" y="2566190"/>
            <a:ext cx="10666572" cy="8477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47675" indent="-447675" algn="ctr">
              <a:lnSpc>
                <a:spcPct val="107000"/>
              </a:lnSpc>
              <a:spcAft>
                <a:spcPts val="800"/>
              </a:spcAft>
            </a:pPr>
            <a:r>
              <a:rPr lang="fr-FR" sz="2400" b="1" dirty="0">
                <a:solidFill>
                  <a:srgbClr val="0070C0"/>
                </a:solidFill>
                <a:latin typeface="Verdana" charset="0"/>
                <a:ea typeface="Verdana" charset="0"/>
                <a:cs typeface="Verdana" charset="0"/>
              </a:rPr>
              <a:t>Prévention de l'exposition aux perturbateurs endocriniens à la maternité de l'hôpital Ambroise Paré de Mons </a:t>
            </a:r>
            <a:endParaRPr lang="fr-BE" sz="2400" b="1" dirty="0">
              <a:solidFill>
                <a:srgbClr val="0070C0"/>
              </a:solidFill>
              <a:latin typeface="Verdana" charset="0"/>
              <a:ea typeface="Verdana" charset="0"/>
              <a:cs typeface="Verdana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3FF338F5-04CF-A487-C7E1-488CA2B2D0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dirty="0"/>
              <a:t>Constatations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ACDE8A8-DA51-9063-4DC4-D5308BB604C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4013" y="1270000"/>
            <a:ext cx="11506200" cy="4730750"/>
          </a:xfrm>
        </p:spPr>
        <p:txBody>
          <a:bodyPr>
            <a:normAutofit fontScale="62500" lnSpcReduction="20000"/>
          </a:bodyPr>
          <a:lstStyle/>
          <a:p>
            <a:r>
              <a:rPr lang="fr-FR" dirty="0">
                <a:solidFill>
                  <a:srgbClr val="002060"/>
                </a:solidFill>
              </a:rPr>
              <a:t>Participation spontanée proposée à 23 gynécos, 68 SF, … = 100 personnes)</a:t>
            </a:r>
          </a:p>
          <a:p>
            <a:r>
              <a:rPr lang="fr-FR" dirty="0">
                <a:solidFill>
                  <a:srgbClr val="002060"/>
                </a:solidFill>
              </a:rPr>
              <a:t>Taux de participation : 22 personnes pour chaque module (identique SF/gynéco)</a:t>
            </a:r>
          </a:p>
          <a:p>
            <a:r>
              <a:rPr lang="fr-FR" dirty="0">
                <a:solidFill>
                  <a:srgbClr val="002060"/>
                </a:solidFill>
              </a:rPr>
              <a:t>Satisfaction : (Très satisfaits : 96% - Satisfaits 4%) 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r>
              <a:rPr lang="fr-FR" b="1" u="sng" dirty="0">
                <a:solidFill>
                  <a:srgbClr val="002060"/>
                </a:solidFill>
              </a:rPr>
              <a:t>Impacts :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002060"/>
                </a:solidFill>
              </a:rPr>
              <a:t>Eco-anxiété : </a:t>
            </a:r>
          </a:p>
          <a:p>
            <a:pPr marL="1314450" lvl="1" indent="-514350">
              <a:buFont typeface="Wingdings" pitchFamily="2" charset="2"/>
              <a:buChar char="q"/>
            </a:pPr>
            <a:r>
              <a:rPr lang="fr-FR" dirty="0">
                <a:solidFill>
                  <a:srgbClr val="002060"/>
                </a:solidFill>
              </a:rPr>
              <a:t>culpabilité de ne pas avoir pris connaissance de ces informations plus tôt</a:t>
            </a:r>
          </a:p>
          <a:p>
            <a:pPr marL="1314450" lvl="1" indent="-514350">
              <a:buFont typeface="Wingdings" pitchFamily="2" charset="2"/>
              <a:buChar char="q"/>
            </a:pPr>
            <a:r>
              <a:rPr lang="fr-FR" dirty="0">
                <a:solidFill>
                  <a:srgbClr val="002060"/>
                </a:solidFill>
              </a:rPr>
              <a:t>Nécessité de prise de recul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002060"/>
                </a:solidFill>
              </a:rPr>
              <a:t>Actions directes </a:t>
            </a:r>
          </a:p>
          <a:p>
            <a:pPr marL="1314450" lvl="1" indent="-514350">
              <a:buFont typeface="Wingdings" pitchFamily="2" charset="2"/>
              <a:buChar char="q"/>
            </a:pPr>
            <a:r>
              <a:rPr lang="fr-FR" dirty="0">
                <a:solidFill>
                  <a:srgbClr val="002060"/>
                </a:solidFill>
              </a:rPr>
              <a:t>professionnelles </a:t>
            </a:r>
          </a:p>
          <a:p>
            <a:pPr marL="1314450" lvl="1" indent="-514350">
              <a:buFont typeface="Wingdings" pitchFamily="2" charset="2"/>
              <a:buChar char="q"/>
            </a:pPr>
            <a:r>
              <a:rPr lang="fr-FR" dirty="0">
                <a:solidFill>
                  <a:srgbClr val="002060"/>
                </a:solidFill>
              </a:rPr>
              <a:t>Personnelles </a:t>
            </a:r>
          </a:p>
          <a:p>
            <a:pPr marL="1314450" lvl="1" indent="-514350">
              <a:buFont typeface="Wingdings" pitchFamily="2" charset="2"/>
              <a:buChar char="q"/>
            </a:pPr>
            <a:r>
              <a:rPr lang="fr-FR" dirty="0">
                <a:solidFill>
                  <a:srgbClr val="002060"/>
                </a:solidFill>
              </a:rPr>
              <a:t>Familiales </a:t>
            </a:r>
          </a:p>
          <a:p>
            <a:pPr marL="1314450" lvl="1" indent="-514350">
              <a:buFont typeface="Wingdings" pitchFamily="2" charset="2"/>
              <a:buChar char="q"/>
            </a:pPr>
            <a:r>
              <a:rPr lang="fr-FR" dirty="0">
                <a:solidFill>
                  <a:srgbClr val="002060"/>
                </a:solidFill>
              </a:rPr>
              <a:t>Sociales </a:t>
            </a:r>
          </a:p>
          <a:p>
            <a:pPr marL="514350" indent="-514350">
              <a:buFont typeface="+mj-lt"/>
              <a:buAutoNum type="arabicPeriod"/>
            </a:pPr>
            <a:r>
              <a:rPr lang="fr-FR" dirty="0">
                <a:solidFill>
                  <a:srgbClr val="002060"/>
                </a:solidFill>
              </a:rPr>
              <a:t>Création d’un comité de SE : démarche durable </a:t>
            </a:r>
          </a:p>
          <a:p>
            <a:endParaRPr lang="fr-FR" dirty="0">
              <a:solidFill>
                <a:srgbClr val="002060"/>
              </a:solidFill>
            </a:endParaRPr>
          </a:p>
          <a:p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8565323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>
            <a:extLst>
              <a:ext uri="{FF2B5EF4-FFF2-40B4-BE49-F238E27FC236}">
                <a16:creationId xmlns:a16="http://schemas.microsoft.com/office/drawing/2014/main" id="{112D46A4-DB7C-4C40-B6C2-06B98A6946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16789" b="-1"/>
          <a:stretch/>
        </p:blipFill>
        <p:spPr>
          <a:xfrm>
            <a:off x="5183188" y="987425"/>
            <a:ext cx="6172200" cy="4873625"/>
          </a:xfrm>
          <a:prstGeom prst="rect">
            <a:avLst/>
          </a:prstGeom>
          <a:noFill/>
        </p:spPr>
      </p:pic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37098379-5F0A-8A43-8157-B3CFFC32B8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987425"/>
            <a:ext cx="3932237" cy="4881563"/>
          </a:xfrm>
          <a:ln>
            <a:solidFill>
              <a:schemeClr val="accent1">
                <a:shade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endParaRPr lang="fr-FR" sz="4000" b="1" dirty="0"/>
          </a:p>
          <a:p>
            <a:pPr algn="ctr"/>
            <a:r>
              <a:rPr lang="fr-FR" sz="4000" b="1" dirty="0"/>
              <a:t>Soignant</a:t>
            </a:r>
          </a:p>
          <a:p>
            <a:pPr algn="ctr"/>
            <a:r>
              <a:rPr lang="fr-FR" sz="4000" dirty="0"/>
              <a:t> Individu exposé à son environnement personnel et professionnel</a:t>
            </a:r>
          </a:p>
          <a:p>
            <a:pPr algn="ctr"/>
            <a:endParaRPr lang="fr-FR" sz="4000" dirty="0"/>
          </a:p>
          <a:p>
            <a:pPr algn="ctr"/>
            <a:endParaRPr lang="fr-FR" sz="4000" dirty="0"/>
          </a:p>
        </p:txBody>
      </p:sp>
    </p:spTree>
    <p:extLst>
      <p:ext uri="{BB962C8B-B14F-4D97-AF65-F5344CB8AC3E}">
        <p14:creationId xmlns:p14="http://schemas.microsoft.com/office/powerpoint/2010/main" val="150449212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7D01A7B3-5F9F-9D41-AA96-48CA47F50E1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35334" y="399627"/>
            <a:ext cx="11232309" cy="609881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Environnement hospitalier / Environnement toxique ?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16510C1B-FEBE-484B-A7B3-07D7ED7326C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54961412"/>
              </p:ext>
            </p:extLst>
          </p:nvPr>
        </p:nvGraphicFramePr>
        <p:xfrm>
          <a:off x="2032000" y="1039706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817259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Les salles d'opérations hybrides - Eizo">
            <a:hlinkClick r:id="rId2"/>
            <a:extLst>
              <a:ext uri="{FF2B5EF4-FFF2-40B4-BE49-F238E27FC236}">
                <a16:creationId xmlns:a16="http://schemas.microsoft.com/office/drawing/2014/main" id="{043E523A-D5ED-543E-48D5-C246C931901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 amt="59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4" b="8766"/>
          <a:stretch/>
        </p:blipFill>
        <p:spPr bwMode="auto">
          <a:xfrm>
            <a:off x="3047999" y="1506675"/>
            <a:ext cx="6096000" cy="3429001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ZoneTexte 4">
            <a:extLst>
              <a:ext uri="{FF2B5EF4-FFF2-40B4-BE49-F238E27FC236}">
                <a16:creationId xmlns:a16="http://schemas.microsoft.com/office/drawing/2014/main" id="{08BC07D0-1666-7FD4-4C30-79981D4F4B00}"/>
              </a:ext>
            </a:extLst>
          </p:cNvPr>
          <p:cNvSpPr txBox="1"/>
          <p:nvPr/>
        </p:nvSpPr>
        <p:spPr>
          <a:xfrm>
            <a:off x="228600" y="289679"/>
            <a:ext cx="6096000" cy="20313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u="sng" kern="1200" dirty="0"/>
              <a:t>ALKYPHENOLS</a:t>
            </a:r>
          </a:p>
          <a:p>
            <a:r>
              <a:rPr lang="fr-FR" sz="1800" kern="1200" dirty="0"/>
              <a:t>Détergents</a:t>
            </a:r>
          </a:p>
          <a:p>
            <a:r>
              <a:rPr lang="fr-FR" sz="1800" kern="1200" dirty="0"/>
              <a:t>Peintures</a:t>
            </a:r>
          </a:p>
          <a:p>
            <a:r>
              <a:rPr lang="fr-FR" sz="1800" kern="1200" dirty="0"/>
              <a:t>Tuyaux de plomberie PVC</a:t>
            </a:r>
          </a:p>
          <a:p>
            <a:r>
              <a:rPr lang="fr-FR" dirty="0"/>
              <a:t>Lingettes </a:t>
            </a:r>
            <a:endParaRPr lang="fr-FR" sz="1800" kern="1200" dirty="0"/>
          </a:p>
          <a:p>
            <a:r>
              <a:rPr lang="fr-FR" sz="1800" kern="1200" dirty="0"/>
              <a:t>Cosmétiques</a:t>
            </a:r>
          </a:p>
          <a:p>
            <a:r>
              <a:rPr lang="fr-FR" sz="1800" kern="1200" dirty="0"/>
              <a:t>PVC</a:t>
            </a:r>
            <a:endParaRPr lang="fr-FR" sz="1800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7" name="ZoneTexte 6">
            <a:extLst>
              <a:ext uri="{FF2B5EF4-FFF2-40B4-BE49-F238E27FC236}">
                <a16:creationId xmlns:a16="http://schemas.microsoft.com/office/drawing/2014/main" id="{BB902CC4-C0DE-9951-1510-2BF59F48D3F0}"/>
              </a:ext>
            </a:extLst>
          </p:cNvPr>
          <p:cNvSpPr txBox="1"/>
          <p:nvPr/>
        </p:nvSpPr>
        <p:spPr>
          <a:xfrm>
            <a:off x="228600" y="4813995"/>
            <a:ext cx="60960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u="sng" kern="1200" dirty="0"/>
              <a:t>BISPHENOL</a:t>
            </a:r>
          </a:p>
          <a:p>
            <a:r>
              <a:rPr lang="fr-FR" sz="1800" kern="1200" dirty="0"/>
              <a:t>Scellant dentaire, </a:t>
            </a:r>
          </a:p>
          <a:p>
            <a:r>
              <a:rPr lang="fr-FR" dirty="0"/>
              <a:t>C</a:t>
            </a:r>
            <a:r>
              <a:rPr lang="fr-FR" sz="1800" kern="1200" dirty="0"/>
              <a:t>omposites dentaires</a:t>
            </a:r>
          </a:p>
          <a:p>
            <a:r>
              <a:rPr lang="fr-FR" sz="1800" kern="1200" dirty="0"/>
              <a:t>Lentilles ophtalmiques</a:t>
            </a:r>
          </a:p>
          <a:p>
            <a:r>
              <a:rPr lang="fr-FR" sz="1800" kern="1200" dirty="0"/>
              <a:t>Instruments médicaux</a:t>
            </a:r>
          </a:p>
          <a:p>
            <a:r>
              <a:rPr lang="fr-FR" sz="1800" kern="1200" dirty="0"/>
              <a:t>Contenants et ustensiles de plastique</a:t>
            </a:r>
            <a:endParaRPr lang="fr-FR" dirty="0"/>
          </a:p>
        </p:txBody>
      </p:sp>
      <p:sp>
        <p:nvSpPr>
          <p:cNvPr id="9" name="ZoneTexte 8">
            <a:extLst>
              <a:ext uri="{FF2B5EF4-FFF2-40B4-BE49-F238E27FC236}">
                <a16:creationId xmlns:a16="http://schemas.microsoft.com/office/drawing/2014/main" id="{D58EC3ED-4905-5069-5E1C-344AF3302FD2}"/>
              </a:ext>
            </a:extLst>
          </p:cNvPr>
          <p:cNvSpPr txBox="1"/>
          <p:nvPr/>
        </p:nvSpPr>
        <p:spPr>
          <a:xfrm>
            <a:off x="8105774" y="231933"/>
            <a:ext cx="3857624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800" b="1" u="sng" kern="1200" dirty="0"/>
              <a:t>CADNIUM</a:t>
            </a:r>
          </a:p>
          <a:p>
            <a:pPr algn="r"/>
            <a:r>
              <a:rPr lang="fr-FR" sz="1800" kern="1200" dirty="0"/>
              <a:t>Batteries et piles au nickel-cadmium</a:t>
            </a:r>
          </a:p>
          <a:p>
            <a:pPr algn="r"/>
            <a:r>
              <a:rPr lang="fr-FR" sz="1800" kern="1200" dirty="0"/>
              <a:t>Plastiques, céramiques et verre coloré</a:t>
            </a:r>
          </a:p>
          <a:p>
            <a:pPr algn="r"/>
            <a:r>
              <a:rPr lang="fr-FR" sz="1800" kern="1200" dirty="0"/>
              <a:t>Composantes des circuits électroniques</a:t>
            </a:r>
          </a:p>
          <a:p>
            <a:pPr algn="r"/>
            <a:r>
              <a:rPr lang="fr-FR" dirty="0"/>
              <a:t>PVC</a:t>
            </a:r>
          </a:p>
          <a:p>
            <a:pPr algn="r"/>
            <a:r>
              <a:rPr lang="fr-FR" sz="1800" kern="1200" dirty="0"/>
              <a:t> </a:t>
            </a:r>
            <a:endParaRPr lang="fr-FR" dirty="0"/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EA358F6-D255-6863-291F-0070200B667B}"/>
              </a:ext>
            </a:extLst>
          </p:cNvPr>
          <p:cNvSpPr txBox="1"/>
          <p:nvPr/>
        </p:nvSpPr>
        <p:spPr>
          <a:xfrm>
            <a:off x="4391024" y="5090993"/>
            <a:ext cx="3714750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u="sng" kern="1200" dirty="0"/>
              <a:t>IGNUFIGÉS BROMÉS </a:t>
            </a:r>
          </a:p>
          <a:p>
            <a:r>
              <a:rPr lang="fr-FR" sz="1800" kern="1200" dirty="0"/>
              <a:t>Tissus</a:t>
            </a:r>
          </a:p>
          <a:p>
            <a:r>
              <a:rPr lang="fr-FR" sz="1800" kern="1200" dirty="0"/>
              <a:t>Meubles rembourrés</a:t>
            </a:r>
          </a:p>
          <a:p>
            <a:r>
              <a:rPr lang="fr-FR" sz="1800" kern="1200" dirty="0"/>
              <a:t>Matelas</a:t>
            </a:r>
          </a:p>
          <a:p>
            <a:r>
              <a:rPr lang="fr-FR" sz="1800" kern="1200" dirty="0"/>
              <a:t>Produits électriques et électroniques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B60EFFDC-59B4-04A2-A3E6-76954CE50679}"/>
              </a:ext>
            </a:extLst>
          </p:cNvPr>
          <p:cNvSpPr txBox="1"/>
          <p:nvPr/>
        </p:nvSpPr>
        <p:spPr>
          <a:xfrm>
            <a:off x="228600" y="2559174"/>
            <a:ext cx="320040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u="sng" kern="1200" dirty="0"/>
              <a:t>MERCURE</a:t>
            </a:r>
          </a:p>
          <a:p>
            <a:r>
              <a:rPr lang="fr-FR" sz="1800" kern="1200" dirty="0"/>
              <a:t>Thermomètres</a:t>
            </a:r>
          </a:p>
          <a:p>
            <a:r>
              <a:rPr lang="fr-FR" sz="1800" kern="1200" dirty="0"/>
              <a:t>Ampoules et tubes </a:t>
            </a:r>
          </a:p>
          <a:p>
            <a:r>
              <a:rPr lang="fr-FR" sz="1800" kern="1200" dirty="0"/>
              <a:t>fluorescents</a:t>
            </a:r>
          </a:p>
          <a:p>
            <a:r>
              <a:rPr lang="fr-FR" sz="1800" kern="1200" dirty="0"/>
              <a:t>Amalgames dentaires</a:t>
            </a:r>
          </a:p>
          <a:p>
            <a:r>
              <a:rPr lang="fr-FR" sz="1800" kern="1200" dirty="0"/>
              <a:t>Piles</a:t>
            </a:r>
          </a:p>
        </p:txBody>
      </p:sp>
      <p:sp>
        <p:nvSpPr>
          <p:cNvPr id="15" name="ZoneTexte 14">
            <a:extLst>
              <a:ext uri="{FF2B5EF4-FFF2-40B4-BE49-F238E27FC236}">
                <a16:creationId xmlns:a16="http://schemas.microsoft.com/office/drawing/2014/main" id="{7A6B2975-FC42-74F9-8CD8-0FF6D5FF27DB}"/>
              </a:ext>
            </a:extLst>
          </p:cNvPr>
          <p:cNvSpPr txBox="1"/>
          <p:nvPr/>
        </p:nvSpPr>
        <p:spPr>
          <a:xfrm>
            <a:off x="3057525" y="231933"/>
            <a:ext cx="2219325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sz="1800" b="1" u="sng" kern="1200" dirty="0"/>
              <a:t>PARABÈNES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fr-FR" dirty="0">
                <a:solidFill>
                  <a:schemeClr val="dk1"/>
                </a:solidFill>
                <a:latin typeface="+mn-lt"/>
                <a:ea typeface="+mn-ea"/>
                <a:cs typeface="+mn-cs"/>
              </a:rPr>
              <a:t>Gel</a:t>
            </a:r>
            <a:r>
              <a:rPr lang="fr-FR" dirty="0">
                <a:solidFill>
                  <a:schemeClr val="dk1"/>
                </a:solidFill>
              </a:rPr>
              <a:t>s échographiques </a:t>
            </a:r>
            <a:endParaRPr lang="fr-FR" sz="1800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7" name="ZoneTexte 16">
            <a:extLst>
              <a:ext uri="{FF2B5EF4-FFF2-40B4-BE49-F238E27FC236}">
                <a16:creationId xmlns:a16="http://schemas.microsoft.com/office/drawing/2014/main" id="{9BCFC55D-ACC3-506C-2E62-FED7642A0545}"/>
              </a:ext>
            </a:extLst>
          </p:cNvPr>
          <p:cNvSpPr txBox="1"/>
          <p:nvPr/>
        </p:nvSpPr>
        <p:spPr>
          <a:xfrm>
            <a:off x="6276973" y="4551671"/>
            <a:ext cx="5734051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b="1" u="sng" strike="noStrike" cap="none" normalizeH="0" baseline="0" dirty="0">
                <a:ln>
                  <a:noFill/>
                </a:ln>
                <a:effectLst/>
              </a:rPr>
              <a:t>PHTALATES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u="none" strike="noStrike" cap="none" normalizeH="0" baseline="0" dirty="0">
                <a:ln>
                  <a:noFill/>
                </a:ln>
                <a:effectLst/>
              </a:rPr>
              <a:t>Plastique de type PVC ou vinyle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u="none" strike="noStrike" cap="none" normalizeH="0" baseline="0" dirty="0">
                <a:ln>
                  <a:noFill/>
                </a:ln>
                <a:effectLst/>
              </a:rPr>
              <a:t>Contenants et pellicules de plastique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u="none" strike="noStrike" cap="none" normalizeH="0" baseline="0" dirty="0">
                <a:ln>
                  <a:noFill/>
                </a:ln>
                <a:effectLst/>
              </a:rPr>
              <a:t>Jouets de plastique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u="none" strike="noStrike" cap="none" normalizeH="0" baseline="0" dirty="0">
                <a:ln>
                  <a:noFill/>
                </a:ln>
                <a:effectLst/>
              </a:rPr>
              <a:t>Produits flexibles à base de plastique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u="none" strike="noStrike" cap="none" normalizeH="0" baseline="0" dirty="0">
                <a:ln>
                  <a:noFill/>
                </a:ln>
                <a:effectLst/>
              </a:rPr>
              <a:t>Produits biomédicaux (tubulure, sacs de soluté, gants, etc.)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u="none" strike="noStrike" cap="none" normalizeH="0" baseline="0" dirty="0">
                <a:ln>
                  <a:noFill/>
                </a:ln>
                <a:effectLst/>
              </a:rPr>
              <a:t>Produits d’entretien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fr-FR" sz="1800" u="none" strike="noStrike" cap="none" normalizeH="0" baseline="0" dirty="0">
                <a:ln>
                  <a:noFill/>
                </a:ln>
                <a:effectLst/>
              </a:rPr>
              <a:t>Produits désinfectants </a:t>
            </a:r>
            <a:endParaRPr lang="fr-FR" dirty="0"/>
          </a:p>
        </p:txBody>
      </p:sp>
      <p:sp>
        <p:nvSpPr>
          <p:cNvPr id="19" name="ZoneTexte 18">
            <a:extLst>
              <a:ext uri="{FF2B5EF4-FFF2-40B4-BE49-F238E27FC236}">
                <a16:creationId xmlns:a16="http://schemas.microsoft.com/office/drawing/2014/main" id="{43084C99-5E89-A60B-C18F-33CB55F319F0}"/>
              </a:ext>
            </a:extLst>
          </p:cNvPr>
          <p:cNvSpPr txBox="1"/>
          <p:nvPr/>
        </p:nvSpPr>
        <p:spPr>
          <a:xfrm>
            <a:off x="8991599" y="1986259"/>
            <a:ext cx="2971799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/>
            <a:r>
              <a:rPr lang="fr-FR" sz="1800" b="1" u="sng" kern="1200" dirty="0"/>
              <a:t>TÉFLON</a:t>
            </a:r>
          </a:p>
          <a:p>
            <a:pPr algn="r"/>
            <a:r>
              <a:rPr lang="fr-FR" sz="1800" kern="1200" dirty="0"/>
              <a:t>Enduit antiadhésif</a:t>
            </a:r>
          </a:p>
          <a:p>
            <a:pPr algn="r"/>
            <a:r>
              <a:rPr lang="fr-FR" sz="1800" kern="1200" dirty="0"/>
              <a:t>Soies dentaires</a:t>
            </a:r>
          </a:p>
          <a:p>
            <a:pPr algn="r"/>
            <a:r>
              <a:rPr lang="fr-FR" sz="1800" kern="1200" dirty="0"/>
              <a:t>Équipements </a:t>
            </a:r>
          </a:p>
          <a:p>
            <a:pPr algn="r"/>
            <a:r>
              <a:rPr lang="fr-FR" sz="1800" kern="1200" dirty="0"/>
              <a:t>médicaux et sportifs</a:t>
            </a:r>
          </a:p>
          <a:p>
            <a:pPr algn="r"/>
            <a:r>
              <a:rPr lang="fr-FR" sz="1800" kern="1200" dirty="0"/>
              <a:t>Vêtements </a:t>
            </a:r>
          </a:p>
          <a:p>
            <a:pPr algn="r"/>
            <a:r>
              <a:rPr lang="fr-FR" sz="1800" kern="1200" dirty="0"/>
              <a:t>performants imperméables</a:t>
            </a:r>
          </a:p>
          <a:p>
            <a:pPr algn="r"/>
            <a:r>
              <a:rPr lang="fr-FR" sz="1800" kern="1200" dirty="0"/>
              <a:t>Appareils électroniques</a:t>
            </a:r>
            <a:endParaRPr lang="fr-FR" sz="1800" kern="1200" dirty="0">
              <a:solidFill>
                <a:schemeClr val="dk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ZoneTexte 20">
            <a:extLst>
              <a:ext uri="{FF2B5EF4-FFF2-40B4-BE49-F238E27FC236}">
                <a16:creationId xmlns:a16="http://schemas.microsoft.com/office/drawing/2014/main" id="{B547C533-3C58-7C6D-46F4-70638733CCCC}"/>
              </a:ext>
            </a:extLst>
          </p:cNvPr>
          <p:cNvSpPr txBox="1"/>
          <p:nvPr/>
        </p:nvSpPr>
        <p:spPr>
          <a:xfrm>
            <a:off x="5867399" y="289679"/>
            <a:ext cx="1943101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r-FR" sz="1800" b="1" u="sng" kern="1200" dirty="0"/>
              <a:t>TRICLOSAN </a:t>
            </a:r>
          </a:p>
          <a:p>
            <a:r>
              <a:rPr lang="fr-FR" sz="1800" kern="1200" dirty="0"/>
              <a:t>Antimicrobiens</a:t>
            </a:r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12474437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EE8CDB82-00CE-E14C-C39A-D1F4902EC288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pPr algn="ctr"/>
            <a:r>
              <a:rPr lang="fr-FR" u="sng" dirty="0" err="1"/>
              <a:t>Take</a:t>
            </a:r>
            <a:r>
              <a:rPr lang="fr-FR" u="sng" dirty="0"/>
              <a:t> home Message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1FD779C2-CF70-6DDA-3913-6FD4EC1E184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/>
        <p:txBody>
          <a:bodyPr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Il est temps de se poser des questions … 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Il est temps d’agir dans nos services hospitaliers …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Nécessité de collaborations  </a:t>
            </a:r>
          </a:p>
          <a:p>
            <a:pPr algn="ctr"/>
            <a:endParaRPr lang="fr-FR" dirty="0">
              <a:solidFill>
                <a:srgbClr val="002060"/>
              </a:solidFill>
            </a:endParaRPr>
          </a:p>
          <a:p>
            <a:pPr algn="ctr"/>
            <a:r>
              <a:rPr lang="fr-FR" dirty="0">
                <a:solidFill>
                  <a:srgbClr val="002060"/>
                </a:solidFill>
              </a:rPr>
              <a:t>Ne pas négliger la notion d’</a:t>
            </a:r>
            <a:r>
              <a:rPr lang="fr-FR" dirty="0" err="1">
                <a:solidFill>
                  <a:srgbClr val="002060"/>
                </a:solidFill>
              </a:rPr>
              <a:t>eco</a:t>
            </a:r>
            <a:r>
              <a:rPr lang="fr-FR" dirty="0">
                <a:solidFill>
                  <a:srgbClr val="002060"/>
                </a:solidFill>
              </a:rPr>
              <a:t>-anxiété et ses implications ! </a:t>
            </a:r>
          </a:p>
          <a:p>
            <a:pPr algn="ctr"/>
            <a:r>
              <a:rPr lang="fr-FR" dirty="0">
                <a:solidFill>
                  <a:srgbClr val="002060"/>
                </a:solidFill>
              </a:rPr>
              <a:t>Se fixer des objectifs réalistes et réalisables … SMART </a:t>
            </a:r>
          </a:p>
          <a:p>
            <a:pPr algn="ctr"/>
            <a:endParaRPr lang="fr-FR" dirty="0">
              <a:solidFill>
                <a:srgbClr val="002060"/>
              </a:solidFill>
              <a:sym typeface="Wingdings" pitchFamily="2" charset="2"/>
            </a:endParaRPr>
          </a:p>
          <a:p>
            <a:pPr algn="ctr"/>
            <a:r>
              <a:rPr lang="fr-FR" b="1" dirty="0">
                <a:solidFill>
                  <a:srgbClr val="002060"/>
                </a:solidFill>
              </a:rPr>
              <a:t>Une démarche envers les patients et une démarche envers soi </a:t>
            </a:r>
          </a:p>
        </p:txBody>
      </p:sp>
    </p:spTree>
    <p:extLst>
      <p:ext uri="{BB962C8B-B14F-4D97-AF65-F5344CB8AC3E}">
        <p14:creationId xmlns:p14="http://schemas.microsoft.com/office/powerpoint/2010/main" val="138304987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9CBD5CE9-2661-6A4B-B672-DD10057CB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52559180"/>
              </p:ext>
            </p:extLst>
          </p:nvPr>
        </p:nvGraphicFramePr>
        <p:xfrm>
          <a:off x="282633" y="344384"/>
          <a:ext cx="11504814" cy="589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7693286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me 1">
            <a:extLst>
              <a:ext uri="{FF2B5EF4-FFF2-40B4-BE49-F238E27FC236}">
                <a16:creationId xmlns:a16="http://schemas.microsoft.com/office/drawing/2014/main" id="{9CBD5CE9-2661-6A4B-B672-DD10057CB7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537547"/>
              </p:ext>
            </p:extLst>
          </p:nvPr>
        </p:nvGraphicFramePr>
        <p:xfrm>
          <a:off x="282633" y="344384"/>
          <a:ext cx="11504814" cy="589016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526361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263526"/>
            <a:ext cx="9144000" cy="6594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26571" y="263525"/>
            <a:ext cx="3866272" cy="5601532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>
            <a:defPPr>
              <a:defRPr lang="fr-FR"/>
            </a:defPPr>
            <a:lvl1pPr algn="r">
              <a:lnSpc>
                <a:spcPct val="200000"/>
              </a:lnSpc>
              <a:defRPr sz="1200" b="1">
                <a:solidFill>
                  <a:schemeClr val="bg1">
                    <a:lumMod val="85000"/>
                  </a:schemeClr>
                </a:solidFill>
              </a:defRPr>
            </a:lvl1pPr>
          </a:lstStyle>
          <a:p>
            <a:r>
              <a:rPr lang="fr-FR" dirty="0"/>
              <a:t>Différenciation sexuelle/ du cerveau </a:t>
            </a:r>
          </a:p>
          <a:p>
            <a:r>
              <a:rPr lang="fr-FR" dirty="0"/>
              <a:t>Hypophyse </a:t>
            </a:r>
          </a:p>
          <a:p>
            <a:endParaRPr lang="fr-FR" dirty="0"/>
          </a:p>
          <a:p>
            <a:r>
              <a:rPr lang="fr-FR" dirty="0"/>
              <a:t>Thyroïde</a:t>
            </a:r>
          </a:p>
          <a:p>
            <a:r>
              <a:rPr lang="fr-FR" dirty="0"/>
              <a:t>Glandes mammaires </a:t>
            </a:r>
          </a:p>
          <a:p>
            <a:r>
              <a:rPr lang="fr-FR" dirty="0"/>
              <a:t>Pancréas </a:t>
            </a:r>
          </a:p>
          <a:p>
            <a:r>
              <a:rPr lang="fr-FR" dirty="0"/>
              <a:t>Surrénales </a:t>
            </a:r>
          </a:p>
          <a:p>
            <a:endParaRPr lang="fr-FR" dirty="0"/>
          </a:p>
          <a:p>
            <a:r>
              <a:rPr lang="fr-FR" dirty="0"/>
              <a:t>Caractères sexuels secondaires </a:t>
            </a:r>
          </a:p>
          <a:p>
            <a:r>
              <a:rPr lang="fr-FR" dirty="0"/>
              <a:t>Gonades </a:t>
            </a:r>
          </a:p>
          <a:p>
            <a:r>
              <a:rPr lang="fr-FR" dirty="0"/>
              <a:t>Ovaires/ Ovocytes </a:t>
            </a:r>
          </a:p>
          <a:p>
            <a:r>
              <a:rPr lang="fr-FR" dirty="0"/>
              <a:t>Spermatogenèse </a:t>
            </a:r>
          </a:p>
          <a:p>
            <a:r>
              <a:rPr lang="fr-FR" dirty="0"/>
              <a:t>Descente des testicules </a:t>
            </a:r>
          </a:p>
          <a:p>
            <a:r>
              <a:rPr lang="fr-FR" dirty="0"/>
              <a:t>Appareil reproducteur </a:t>
            </a:r>
          </a:p>
          <a:p>
            <a:r>
              <a:rPr lang="fr-FR" dirty="0"/>
              <a:t>Prostate 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7459663" y="593725"/>
            <a:ext cx="49212" cy="5645150"/>
          </a:xfrm>
          <a:prstGeom prst="line">
            <a:avLst/>
          </a:prstGeom>
          <a:ln>
            <a:solidFill>
              <a:srgbClr val="8A8A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flipV="1">
            <a:off x="4429972" y="436975"/>
            <a:ext cx="3078162" cy="155701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>
            <a:off x="5095875" y="593728"/>
            <a:ext cx="0" cy="4835525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4" name="ZoneTexte 24"/>
          <p:cNvSpPr txBox="1">
            <a:spLocks noChangeArrowheads="1"/>
          </p:cNvSpPr>
          <p:nvPr/>
        </p:nvSpPr>
        <p:spPr bwMode="auto">
          <a:xfrm>
            <a:off x="4875215" y="5803106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10 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5842002" y="593728"/>
            <a:ext cx="9525" cy="4835525"/>
          </a:xfrm>
          <a:prstGeom prst="line">
            <a:avLst/>
          </a:prstGeom>
          <a:ln w="3175" cmpd="sng">
            <a:solidFill>
              <a:srgbClr val="8A8AA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6654800" y="593728"/>
            <a:ext cx="0" cy="4835525"/>
          </a:xfrm>
          <a:prstGeom prst="line">
            <a:avLst/>
          </a:prstGeom>
          <a:ln w="3175" cmpd="sng">
            <a:solidFill>
              <a:srgbClr val="8A8AA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8" name="ZoneTexte 28"/>
          <p:cNvSpPr txBox="1">
            <a:spLocks noChangeArrowheads="1"/>
          </p:cNvSpPr>
          <p:nvPr/>
        </p:nvSpPr>
        <p:spPr bwMode="auto">
          <a:xfrm>
            <a:off x="5630863" y="5797953"/>
            <a:ext cx="44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20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8362950" y="593728"/>
            <a:ext cx="0" cy="4835525"/>
          </a:xfrm>
          <a:prstGeom prst="line">
            <a:avLst/>
          </a:prstGeom>
          <a:ln w="3175" cmpd="sng">
            <a:solidFill>
              <a:srgbClr val="8A8AA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3" name="ZoneTexte 33"/>
          <p:cNvSpPr txBox="1">
            <a:spLocks noChangeArrowheads="1"/>
          </p:cNvSpPr>
          <p:nvPr/>
        </p:nvSpPr>
        <p:spPr bwMode="auto">
          <a:xfrm>
            <a:off x="8142290" y="580472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10 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4288697" y="6191728"/>
            <a:ext cx="3130651" cy="64633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>
                <a:solidFill>
                  <a:schemeClr val="bg1"/>
                </a:solidFill>
                <a:latin typeface="Abadi MT Condensed Extra Bold"/>
                <a:cs typeface="Abadi MT Condensed Extra Bold"/>
              </a:rPr>
              <a:t>Grossesse </a:t>
            </a:r>
          </a:p>
        </p:txBody>
      </p:sp>
      <p:sp>
        <p:nvSpPr>
          <p:cNvPr id="29735" name="ZoneTexte 28"/>
          <p:cNvSpPr txBox="1">
            <a:spLocks noChangeArrowheads="1"/>
          </p:cNvSpPr>
          <p:nvPr/>
        </p:nvSpPr>
        <p:spPr bwMode="auto">
          <a:xfrm>
            <a:off x="6369051" y="5797953"/>
            <a:ext cx="44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30</a:t>
            </a:r>
          </a:p>
        </p:txBody>
      </p:sp>
      <p:sp>
        <p:nvSpPr>
          <p:cNvPr id="29736" name="ZoneTexte 28"/>
          <p:cNvSpPr txBox="1">
            <a:spLocks noChangeArrowheads="1"/>
          </p:cNvSpPr>
          <p:nvPr/>
        </p:nvSpPr>
        <p:spPr bwMode="auto">
          <a:xfrm>
            <a:off x="8904289" y="5804723"/>
            <a:ext cx="44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20</a:t>
            </a:r>
          </a:p>
        </p:txBody>
      </p:sp>
      <p:sp>
        <p:nvSpPr>
          <p:cNvPr id="29737" name="ZoneTexte 28"/>
          <p:cNvSpPr txBox="1">
            <a:spLocks noChangeArrowheads="1"/>
          </p:cNvSpPr>
          <p:nvPr/>
        </p:nvSpPr>
        <p:spPr bwMode="auto">
          <a:xfrm>
            <a:off x="9668668" y="5797953"/>
            <a:ext cx="44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30</a:t>
            </a:r>
          </a:p>
        </p:txBody>
      </p:sp>
      <p:sp>
        <p:nvSpPr>
          <p:cNvPr id="46" name="Rectangle 45"/>
          <p:cNvSpPr/>
          <p:nvPr/>
        </p:nvSpPr>
        <p:spPr>
          <a:xfrm flipV="1">
            <a:off x="4430716" y="809626"/>
            <a:ext cx="665161" cy="15570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" name="Rectangle 47"/>
          <p:cNvSpPr/>
          <p:nvPr/>
        </p:nvSpPr>
        <p:spPr>
          <a:xfrm flipV="1">
            <a:off x="4440238" y="1569953"/>
            <a:ext cx="3078162" cy="15570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" name="Rectangle 50"/>
          <p:cNvSpPr/>
          <p:nvPr/>
        </p:nvSpPr>
        <p:spPr>
          <a:xfrm flipV="1">
            <a:off x="4429972" y="2663053"/>
            <a:ext cx="3078162" cy="15570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4" name="Rectangle 53"/>
          <p:cNvSpPr/>
          <p:nvPr/>
        </p:nvSpPr>
        <p:spPr>
          <a:xfrm flipV="1">
            <a:off x="4440240" y="1933452"/>
            <a:ext cx="665161" cy="15570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6" name="Rectangle 55"/>
          <p:cNvSpPr/>
          <p:nvPr/>
        </p:nvSpPr>
        <p:spPr>
          <a:xfrm flipV="1">
            <a:off x="4440239" y="2319450"/>
            <a:ext cx="1022716" cy="15570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" name="Rectangle 60"/>
          <p:cNvSpPr/>
          <p:nvPr/>
        </p:nvSpPr>
        <p:spPr>
          <a:xfrm flipV="1">
            <a:off x="6753393" y="1930151"/>
            <a:ext cx="665161" cy="15570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2" name="Rectangle 61"/>
          <p:cNvSpPr/>
          <p:nvPr/>
        </p:nvSpPr>
        <p:spPr>
          <a:xfrm flipV="1">
            <a:off x="8281821" y="1933452"/>
            <a:ext cx="665161" cy="155701"/>
          </a:xfrm>
          <a:prstGeom prst="rect">
            <a:avLst/>
          </a:prstGeom>
          <a:solidFill>
            <a:srgbClr val="953735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4" name="Rectangle 63"/>
          <p:cNvSpPr/>
          <p:nvPr/>
        </p:nvSpPr>
        <p:spPr>
          <a:xfrm flipV="1">
            <a:off x="4430716" y="3378074"/>
            <a:ext cx="444499" cy="15570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5" name="Rectangle 64"/>
          <p:cNvSpPr/>
          <p:nvPr/>
        </p:nvSpPr>
        <p:spPr>
          <a:xfrm flipV="1">
            <a:off x="8293137" y="3293799"/>
            <a:ext cx="665161" cy="155701"/>
          </a:xfrm>
          <a:prstGeom prst="rect">
            <a:avLst/>
          </a:prstGeom>
          <a:solidFill>
            <a:srgbClr val="953735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6" name="Rectangle 65"/>
          <p:cNvSpPr/>
          <p:nvPr/>
        </p:nvSpPr>
        <p:spPr>
          <a:xfrm flipV="1">
            <a:off x="4582374" y="3759136"/>
            <a:ext cx="2504395" cy="174689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7" name="Rectangle 66"/>
          <p:cNvSpPr/>
          <p:nvPr/>
        </p:nvSpPr>
        <p:spPr>
          <a:xfrm flipV="1">
            <a:off x="8459790" y="3772407"/>
            <a:ext cx="1087436" cy="155701"/>
          </a:xfrm>
          <a:prstGeom prst="rect">
            <a:avLst/>
          </a:prstGeom>
          <a:solidFill>
            <a:srgbClr val="953735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8" name="Rectangle 67"/>
          <p:cNvSpPr/>
          <p:nvPr/>
        </p:nvSpPr>
        <p:spPr>
          <a:xfrm flipV="1">
            <a:off x="6754188" y="4149863"/>
            <a:ext cx="665161" cy="15570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9" name="Rectangle 68"/>
          <p:cNvSpPr/>
          <p:nvPr/>
        </p:nvSpPr>
        <p:spPr>
          <a:xfrm flipV="1">
            <a:off x="8581233" y="4149863"/>
            <a:ext cx="1087436" cy="155701"/>
          </a:xfrm>
          <a:prstGeom prst="rect">
            <a:avLst/>
          </a:prstGeom>
          <a:solidFill>
            <a:srgbClr val="953735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0" name="Rectangle 69"/>
          <p:cNvSpPr/>
          <p:nvPr/>
        </p:nvSpPr>
        <p:spPr>
          <a:xfrm flipV="1">
            <a:off x="4732338" y="4492964"/>
            <a:ext cx="3851275" cy="15570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" name="Rectangle 70"/>
          <p:cNvSpPr/>
          <p:nvPr/>
        </p:nvSpPr>
        <p:spPr>
          <a:xfrm flipV="1">
            <a:off x="4732338" y="4844449"/>
            <a:ext cx="2078038" cy="15570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2" name="Rectangle 71"/>
          <p:cNvSpPr/>
          <p:nvPr/>
        </p:nvSpPr>
        <p:spPr>
          <a:xfrm flipV="1">
            <a:off x="8459791" y="4844449"/>
            <a:ext cx="665161" cy="155701"/>
          </a:xfrm>
          <a:prstGeom prst="rect">
            <a:avLst/>
          </a:prstGeom>
          <a:solidFill>
            <a:srgbClr val="953735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3" name="Rectangle 72"/>
          <p:cNvSpPr/>
          <p:nvPr/>
        </p:nvSpPr>
        <p:spPr>
          <a:xfrm flipV="1">
            <a:off x="4440238" y="5575239"/>
            <a:ext cx="2876550" cy="15570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4" name="Rectangle 73"/>
          <p:cNvSpPr/>
          <p:nvPr/>
        </p:nvSpPr>
        <p:spPr>
          <a:xfrm flipV="1">
            <a:off x="4429973" y="5270912"/>
            <a:ext cx="5825278" cy="15570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75" name="Connecteur droit 74"/>
          <p:cNvCxnSpPr/>
          <p:nvPr/>
        </p:nvCxnSpPr>
        <p:spPr>
          <a:xfrm>
            <a:off x="9124950" y="746128"/>
            <a:ext cx="0" cy="4835525"/>
          </a:xfrm>
          <a:prstGeom prst="line">
            <a:avLst/>
          </a:prstGeom>
          <a:ln w="3175" cmpd="sng">
            <a:solidFill>
              <a:srgbClr val="8A8AA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9818765" y="739714"/>
            <a:ext cx="0" cy="4835525"/>
          </a:xfrm>
          <a:prstGeom prst="line">
            <a:avLst/>
          </a:prstGeom>
          <a:ln w="3175" cmpd="sng">
            <a:solidFill>
              <a:srgbClr val="8A8AA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Rectangle 1">
            <a:extLst>
              <a:ext uri="{FF2B5EF4-FFF2-40B4-BE49-F238E27FC236}">
                <a16:creationId xmlns:a16="http://schemas.microsoft.com/office/drawing/2014/main" id="{63F82844-D534-064A-BDE3-0FBD914BC43F}"/>
              </a:ext>
            </a:extLst>
          </p:cNvPr>
          <p:cNvSpPr/>
          <p:nvPr/>
        </p:nvSpPr>
        <p:spPr>
          <a:xfrm>
            <a:off x="4288697" y="-121920"/>
            <a:ext cx="3293203" cy="6959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0CC91A55-0E63-3B48-9451-5CE0FB9F67FF}"/>
              </a:ext>
            </a:extLst>
          </p:cNvPr>
          <p:cNvSpPr/>
          <p:nvPr/>
        </p:nvSpPr>
        <p:spPr>
          <a:xfrm>
            <a:off x="4441097" y="30480"/>
            <a:ext cx="3293203" cy="6959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07D5561D-E265-F448-9464-84C071E1E840}"/>
              </a:ext>
            </a:extLst>
          </p:cNvPr>
          <p:cNvSpPr/>
          <p:nvPr/>
        </p:nvSpPr>
        <p:spPr>
          <a:xfrm>
            <a:off x="9381684" y="-24066"/>
            <a:ext cx="1884789" cy="695997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/>
          </a:p>
        </p:txBody>
      </p:sp>
    </p:spTree>
    <p:extLst>
      <p:ext uri="{BB962C8B-B14F-4D97-AF65-F5344CB8AC3E}">
        <p14:creationId xmlns:p14="http://schemas.microsoft.com/office/powerpoint/2010/main" val="280920205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263526"/>
            <a:ext cx="9144000" cy="659447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6" name="ZoneTexte 15"/>
          <p:cNvSpPr txBox="1"/>
          <p:nvPr/>
        </p:nvSpPr>
        <p:spPr>
          <a:xfrm>
            <a:off x="326571" y="263525"/>
            <a:ext cx="3866272" cy="5601532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r">
              <a:lnSpc>
                <a:spcPct val="200000"/>
              </a:lnSpc>
              <a:defRPr/>
            </a:pPr>
            <a:r>
              <a:rPr lang="fr-FR" sz="1200" b="1">
                <a:solidFill>
                  <a:schemeClr val="bg1">
                    <a:lumMod val="85000"/>
                  </a:schemeClr>
                </a:solidFill>
              </a:rPr>
              <a:t>Différenciation sexuelle/ du cerveau </a:t>
            </a:r>
          </a:p>
          <a:p>
            <a:pPr algn="r">
              <a:lnSpc>
                <a:spcPct val="200000"/>
              </a:lnSpc>
              <a:defRPr/>
            </a:pPr>
            <a:r>
              <a:rPr lang="fr-FR" sz="1200" b="1">
                <a:solidFill>
                  <a:schemeClr val="bg1">
                    <a:lumMod val="85000"/>
                  </a:schemeClr>
                </a:solidFill>
              </a:rPr>
              <a:t>Hypophyse </a:t>
            </a:r>
          </a:p>
          <a:p>
            <a:pPr algn="r">
              <a:lnSpc>
                <a:spcPct val="200000"/>
              </a:lnSpc>
              <a:defRPr/>
            </a:pPr>
            <a:endParaRPr lang="fr-FR" sz="1200" b="1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lnSpc>
                <a:spcPct val="200000"/>
              </a:lnSpc>
              <a:defRPr/>
            </a:pPr>
            <a:r>
              <a:rPr lang="fr-FR" sz="1200" b="1">
                <a:solidFill>
                  <a:schemeClr val="bg1">
                    <a:lumMod val="85000"/>
                  </a:schemeClr>
                </a:solidFill>
              </a:rPr>
              <a:t>Thyroïde</a:t>
            </a:r>
          </a:p>
          <a:p>
            <a:pPr algn="r">
              <a:lnSpc>
                <a:spcPct val="200000"/>
              </a:lnSpc>
              <a:defRPr/>
            </a:pPr>
            <a:r>
              <a:rPr lang="fr-FR" sz="1200" b="1">
                <a:solidFill>
                  <a:schemeClr val="bg1">
                    <a:lumMod val="85000"/>
                  </a:schemeClr>
                </a:solidFill>
              </a:rPr>
              <a:t>Glandes mammaires </a:t>
            </a:r>
          </a:p>
          <a:p>
            <a:pPr algn="r">
              <a:lnSpc>
                <a:spcPct val="200000"/>
              </a:lnSpc>
              <a:defRPr/>
            </a:pPr>
            <a:r>
              <a:rPr lang="fr-FR" sz="1200" b="1">
                <a:solidFill>
                  <a:schemeClr val="bg1">
                    <a:lumMod val="85000"/>
                  </a:schemeClr>
                </a:solidFill>
              </a:rPr>
              <a:t>Pancréas </a:t>
            </a:r>
          </a:p>
          <a:p>
            <a:pPr algn="r">
              <a:lnSpc>
                <a:spcPct val="200000"/>
              </a:lnSpc>
              <a:defRPr/>
            </a:pPr>
            <a:r>
              <a:rPr lang="fr-FR" sz="1200" b="1">
                <a:solidFill>
                  <a:schemeClr val="bg1">
                    <a:lumMod val="85000"/>
                  </a:schemeClr>
                </a:solidFill>
              </a:rPr>
              <a:t>Surrénales </a:t>
            </a:r>
          </a:p>
          <a:p>
            <a:pPr algn="r">
              <a:lnSpc>
                <a:spcPct val="200000"/>
              </a:lnSpc>
              <a:defRPr/>
            </a:pPr>
            <a:endParaRPr lang="fr-FR" sz="1200" b="1">
              <a:solidFill>
                <a:schemeClr val="bg1">
                  <a:lumMod val="85000"/>
                </a:schemeClr>
              </a:solidFill>
            </a:endParaRPr>
          </a:p>
          <a:p>
            <a:pPr algn="r">
              <a:lnSpc>
                <a:spcPct val="200000"/>
              </a:lnSpc>
              <a:defRPr/>
            </a:pPr>
            <a:r>
              <a:rPr lang="fr-FR" sz="1200" b="1">
                <a:solidFill>
                  <a:schemeClr val="bg1">
                    <a:lumMod val="85000"/>
                  </a:schemeClr>
                </a:solidFill>
              </a:rPr>
              <a:t>Caractères sexuels secondaires </a:t>
            </a:r>
          </a:p>
          <a:p>
            <a:pPr algn="r">
              <a:lnSpc>
                <a:spcPct val="200000"/>
              </a:lnSpc>
              <a:defRPr/>
            </a:pPr>
            <a:r>
              <a:rPr lang="fr-FR" sz="1200" b="1">
                <a:solidFill>
                  <a:schemeClr val="bg1">
                    <a:lumMod val="85000"/>
                  </a:schemeClr>
                </a:solidFill>
              </a:rPr>
              <a:t>Gonades </a:t>
            </a:r>
          </a:p>
          <a:p>
            <a:pPr algn="r">
              <a:lnSpc>
                <a:spcPct val="200000"/>
              </a:lnSpc>
              <a:defRPr/>
            </a:pPr>
            <a:r>
              <a:rPr lang="fr-FR" sz="1200" b="1">
                <a:solidFill>
                  <a:schemeClr val="bg1">
                    <a:lumMod val="85000"/>
                  </a:schemeClr>
                </a:solidFill>
              </a:rPr>
              <a:t>Ovaires/ Ovocytes </a:t>
            </a:r>
          </a:p>
          <a:p>
            <a:pPr algn="r">
              <a:lnSpc>
                <a:spcPct val="200000"/>
              </a:lnSpc>
              <a:defRPr/>
            </a:pPr>
            <a:r>
              <a:rPr lang="fr-FR" sz="1200" b="1">
                <a:solidFill>
                  <a:schemeClr val="bg1">
                    <a:lumMod val="85000"/>
                  </a:schemeClr>
                </a:solidFill>
              </a:rPr>
              <a:t>Spermatogenèse </a:t>
            </a:r>
          </a:p>
          <a:p>
            <a:pPr algn="r">
              <a:lnSpc>
                <a:spcPct val="200000"/>
              </a:lnSpc>
              <a:defRPr/>
            </a:pPr>
            <a:r>
              <a:rPr lang="fr-FR" sz="1200" b="1">
                <a:solidFill>
                  <a:schemeClr val="bg1">
                    <a:lumMod val="85000"/>
                  </a:schemeClr>
                </a:solidFill>
              </a:rPr>
              <a:t>Descente des testicules </a:t>
            </a:r>
          </a:p>
          <a:p>
            <a:pPr algn="r">
              <a:lnSpc>
                <a:spcPct val="200000"/>
              </a:lnSpc>
              <a:defRPr/>
            </a:pPr>
            <a:r>
              <a:rPr lang="fr-FR" sz="1200" b="1">
                <a:solidFill>
                  <a:schemeClr val="bg1">
                    <a:lumMod val="85000"/>
                  </a:schemeClr>
                </a:solidFill>
              </a:rPr>
              <a:t>Appareil reproducteur </a:t>
            </a:r>
          </a:p>
          <a:p>
            <a:pPr algn="r">
              <a:lnSpc>
                <a:spcPct val="200000"/>
              </a:lnSpc>
              <a:defRPr/>
            </a:pPr>
            <a:r>
              <a:rPr lang="fr-FR" sz="1200" b="1">
                <a:solidFill>
                  <a:schemeClr val="bg1">
                    <a:lumMod val="85000"/>
                  </a:schemeClr>
                </a:solidFill>
              </a:rPr>
              <a:t>Prostate </a:t>
            </a:r>
          </a:p>
        </p:txBody>
      </p:sp>
      <p:cxnSp>
        <p:nvCxnSpPr>
          <p:cNvPr id="19" name="Connecteur droit 18"/>
          <p:cNvCxnSpPr/>
          <p:nvPr/>
        </p:nvCxnSpPr>
        <p:spPr>
          <a:xfrm>
            <a:off x="7459663" y="593725"/>
            <a:ext cx="49212" cy="5645150"/>
          </a:xfrm>
          <a:prstGeom prst="line">
            <a:avLst/>
          </a:prstGeom>
          <a:ln>
            <a:solidFill>
              <a:srgbClr val="8A8AA3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Rectangle 21"/>
          <p:cNvSpPr/>
          <p:nvPr/>
        </p:nvSpPr>
        <p:spPr>
          <a:xfrm flipV="1">
            <a:off x="4429972" y="436975"/>
            <a:ext cx="3078162" cy="155701"/>
          </a:xfrm>
          <a:prstGeom prst="rect">
            <a:avLst/>
          </a:prstGeom>
          <a:solidFill>
            <a:srgbClr val="002060"/>
          </a:solidFill>
          <a:ln>
            <a:solidFill>
              <a:schemeClr val="accent2">
                <a:lumMod val="50000"/>
              </a:schemeClr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24" name="Connecteur droit 23"/>
          <p:cNvCxnSpPr/>
          <p:nvPr/>
        </p:nvCxnSpPr>
        <p:spPr>
          <a:xfrm>
            <a:off x="5095875" y="593728"/>
            <a:ext cx="0" cy="4835525"/>
          </a:xfrm>
          <a:prstGeom prst="line">
            <a:avLst/>
          </a:prstGeom>
          <a:ln w="3175" cmpd="sng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4" name="ZoneTexte 24"/>
          <p:cNvSpPr txBox="1">
            <a:spLocks noChangeArrowheads="1"/>
          </p:cNvSpPr>
          <p:nvPr/>
        </p:nvSpPr>
        <p:spPr bwMode="auto">
          <a:xfrm>
            <a:off x="4875215" y="5803106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10 </a:t>
            </a:r>
          </a:p>
        </p:txBody>
      </p:sp>
      <p:cxnSp>
        <p:nvCxnSpPr>
          <p:cNvPr id="27" name="Connecteur droit 26"/>
          <p:cNvCxnSpPr/>
          <p:nvPr/>
        </p:nvCxnSpPr>
        <p:spPr>
          <a:xfrm>
            <a:off x="5842002" y="593728"/>
            <a:ext cx="9525" cy="4835525"/>
          </a:xfrm>
          <a:prstGeom prst="line">
            <a:avLst/>
          </a:prstGeom>
          <a:ln w="3175" cmpd="sng">
            <a:solidFill>
              <a:srgbClr val="8A8AA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Connecteur droit 27"/>
          <p:cNvCxnSpPr/>
          <p:nvPr/>
        </p:nvCxnSpPr>
        <p:spPr>
          <a:xfrm>
            <a:off x="6654800" y="593728"/>
            <a:ext cx="0" cy="4835525"/>
          </a:xfrm>
          <a:prstGeom prst="line">
            <a:avLst/>
          </a:prstGeom>
          <a:ln w="3175" cmpd="sng">
            <a:solidFill>
              <a:srgbClr val="8A8AA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08" name="ZoneTexte 28"/>
          <p:cNvSpPr txBox="1">
            <a:spLocks noChangeArrowheads="1"/>
          </p:cNvSpPr>
          <p:nvPr/>
        </p:nvSpPr>
        <p:spPr bwMode="auto">
          <a:xfrm>
            <a:off x="5630863" y="5797953"/>
            <a:ext cx="44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20</a:t>
            </a:r>
          </a:p>
        </p:txBody>
      </p:sp>
      <p:cxnSp>
        <p:nvCxnSpPr>
          <p:cNvPr id="32" name="Connecteur droit 31"/>
          <p:cNvCxnSpPr/>
          <p:nvPr/>
        </p:nvCxnSpPr>
        <p:spPr>
          <a:xfrm>
            <a:off x="8362950" y="593728"/>
            <a:ext cx="0" cy="4835525"/>
          </a:xfrm>
          <a:prstGeom prst="line">
            <a:avLst/>
          </a:prstGeom>
          <a:ln w="3175" cmpd="sng">
            <a:solidFill>
              <a:srgbClr val="8A8AA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713" name="ZoneTexte 33"/>
          <p:cNvSpPr txBox="1">
            <a:spLocks noChangeArrowheads="1"/>
          </p:cNvSpPr>
          <p:nvPr/>
        </p:nvSpPr>
        <p:spPr bwMode="auto">
          <a:xfrm>
            <a:off x="8142290" y="5804722"/>
            <a:ext cx="50526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10 </a:t>
            </a:r>
          </a:p>
        </p:txBody>
      </p:sp>
      <p:sp>
        <p:nvSpPr>
          <p:cNvPr id="60" name="ZoneTexte 59"/>
          <p:cNvSpPr txBox="1"/>
          <p:nvPr/>
        </p:nvSpPr>
        <p:spPr>
          <a:xfrm>
            <a:off x="4288697" y="6191728"/>
            <a:ext cx="3130651" cy="64633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>
              <a:defRPr/>
            </a:pPr>
            <a:r>
              <a:rPr lang="fr-FR" sz="3600">
                <a:solidFill>
                  <a:schemeClr val="bg1"/>
                </a:solidFill>
                <a:latin typeface="Abadi MT Condensed Extra Bold"/>
                <a:cs typeface="Abadi MT Condensed Extra Bold"/>
              </a:rPr>
              <a:t>Grossesse </a:t>
            </a:r>
          </a:p>
        </p:txBody>
      </p:sp>
      <p:sp>
        <p:nvSpPr>
          <p:cNvPr id="29735" name="ZoneTexte 28"/>
          <p:cNvSpPr txBox="1">
            <a:spLocks noChangeArrowheads="1"/>
          </p:cNvSpPr>
          <p:nvPr/>
        </p:nvSpPr>
        <p:spPr bwMode="auto">
          <a:xfrm>
            <a:off x="6369051" y="5797953"/>
            <a:ext cx="44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30</a:t>
            </a:r>
          </a:p>
        </p:txBody>
      </p:sp>
      <p:sp>
        <p:nvSpPr>
          <p:cNvPr id="29736" name="ZoneTexte 28"/>
          <p:cNvSpPr txBox="1">
            <a:spLocks noChangeArrowheads="1"/>
          </p:cNvSpPr>
          <p:nvPr/>
        </p:nvSpPr>
        <p:spPr bwMode="auto">
          <a:xfrm>
            <a:off x="8904289" y="5804723"/>
            <a:ext cx="44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20</a:t>
            </a:r>
          </a:p>
        </p:txBody>
      </p:sp>
      <p:sp>
        <p:nvSpPr>
          <p:cNvPr id="29737" name="ZoneTexte 28"/>
          <p:cNvSpPr txBox="1">
            <a:spLocks noChangeArrowheads="1"/>
          </p:cNvSpPr>
          <p:nvPr/>
        </p:nvSpPr>
        <p:spPr bwMode="auto">
          <a:xfrm>
            <a:off x="9668668" y="5797953"/>
            <a:ext cx="441422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fr-FR" sz="1800"/>
              <a:t>30</a:t>
            </a:r>
          </a:p>
        </p:txBody>
      </p:sp>
      <p:sp>
        <p:nvSpPr>
          <p:cNvPr id="46" name="Rectangle 45"/>
          <p:cNvSpPr/>
          <p:nvPr/>
        </p:nvSpPr>
        <p:spPr>
          <a:xfrm flipV="1">
            <a:off x="4430716" y="809626"/>
            <a:ext cx="665161" cy="15570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48" name="Rectangle 47"/>
          <p:cNvSpPr/>
          <p:nvPr/>
        </p:nvSpPr>
        <p:spPr>
          <a:xfrm flipV="1">
            <a:off x="4440238" y="1569953"/>
            <a:ext cx="3078162" cy="15570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1" name="Rectangle 50"/>
          <p:cNvSpPr/>
          <p:nvPr/>
        </p:nvSpPr>
        <p:spPr>
          <a:xfrm flipV="1">
            <a:off x="4429972" y="2663053"/>
            <a:ext cx="3078162" cy="15570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4" name="Rectangle 53"/>
          <p:cNvSpPr/>
          <p:nvPr/>
        </p:nvSpPr>
        <p:spPr>
          <a:xfrm flipV="1">
            <a:off x="4440240" y="1933452"/>
            <a:ext cx="665161" cy="15570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6" name="Rectangle 55"/>
          <p:cNvSpPr/>
          <p:nvPr/>
        </p:nvSpPr>
        <p:spPr>
          <a:xfrm flipV="1">
            <a:off x="4440239" y="2319450"/>
            <a:ext cx="1022716" cy="15570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1" name="Rectangle 60"/>
          <p:cNvSpPr/>
          <p:nvPr/>
        </p:nvSpPr>
        <p:spPr>
          <a:xfrm flipV="1">
            <a:off x="6753393" y="1930151"/>
            <a:ext cx="665161" cy="15570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2" name="Rectangle 61"/>
          <p:cNvSpPr/>
          <p:nvPr/>
        </p:nvSpPr>
        <p:spPr>
          <a:xfrm flipV="1">
            <a:off x="8281821" y="1933452"/>
            <a:ext cx="665161" cy="155701"/>
          </a:xfrm>
          <a:prstGeom prst="rect">
            <a:avLst/>
          </a:prstGeom>
          <a:solidFill>
            <a:srgbClr val="953735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4" name="Rectangle 63"/>
          <p:cNvSpPr/>
          <p:nvPr/>
        </p:nvSpPr>
        <p:spPr>
          <a:xfrm flipV="1">
            <a:off x="4430716" y="3378074"/>
            <a:ext cx="444499" cy="15570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5" name="Rectangle 64"/>
          <p:cNvSpPr/>
          <p:nvPr/>
        </p:nvSpPr>
        <p:spPr>
          <a:xfrm flipV="1">
            <a:off x="8293137" y="3293799"/>
            <a:ext cx="665161" cy="155701"/>
          </a:xfrm>
          <a:prstGeom prst="rect">
            <a:avLst/>
          </a:prstGeom>
          <a:solidFill>
            <a:srgbClr val="953735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6" name="Rectangle 65"/>
          <p:cNvSpPr/>
          <p:nvPr/>
        </p:nvSpPr>
        <p:spPr>
          <a:xfrm flipV="1">
            <a:off x="4582374" y="3759136"/>
            <a:ext cx="2504395" cy="174689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7" name="Rectangle 66"/>
          <p:cNvSpPr/>
          <p:nvPr/>
        </p:nvSpPr>
        <p:spPr>
          <a:xfrm flipV="1">
            <a:off x="8459790" y="3772407"/>
            <a:ext cx="1087436" cy="155701"/>
          </a:xfrm>
          <a:prstGeom prst="rect">
            <a:avLst/>
          </a:prstGeom>
          <a:solidFill>
            <a:srgbClr val="953735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8" name="Rectangle 67"/>
          <p:cNvSpPr/>
          <p:nvPr/>
        </p:nvSpPr>
        <p:spPr>
          <a:xfrm flipV="1">
            <a:off x="6754188" y="4149863"/>
            <a:ext cx="665161" cy="15570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9" name="Rectangle 68"/>
          <p:cNvSpPr/>
          <p:nvPr/>
        </p:nvSpPr>
        <p:spPr>
          <a:xfrm flipV="1">
            <a:off x="8581233" y="4149863"/>
            <a:ext cx="1087436" cy="155701"/>
          </a:xfrm>
          <a:prstGeom prst="rect">
            <a:avLst/>
          </a:prstGeom>
          <a:solidFill>
            <a:srgbClr val="953735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0" name="Rectangle 69"/>
          <p:cNvSpPr/>
          <p:nvPr/>
        </p:nvSpPr>
        <p:spPr>
          <a:xfrm flipV="1">
            <a:off x="4732338" y="4492964"/>
            <a:ext cx="3851275" cy="15570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1" name="Rectangle 70"/>
          <p:cNvSpPr/>
          <p:nvPr/>
        </p:nvSpPr>
        <p:spPr>
          <a:xfrm flipV="1">
            <a:off x="4732338" y="4844449"/>
            <a:ext cx="2078038" cy="15570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2" name="Rectangle 71"/>
          <p:cNvSpPr/>
          <p:nvPr/>
        </p:nvSpPr>
        <p:spPr>
          <a:xfrm flipV="1">
            <a:off x="8459791" y="4844449"/>
            <a:ext cx="665161" cy="155701"/>
          </a:xfrm>
          <a:prstGeom prst="rect">
            <a:avLst/>
          </a:prstGeom>
          <a:solidFill>
            <a:srgbClr val="953735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3" name="Rectangle 72"/>
          <p:cNvSpPr/>
          <p:nvPr/>
        </p:nvSpPr>
        <p:spPr>
          <a:xfrm flipV="1">
            <a:off x="4440238" y="5575239"/>
            <a:ext cx="2876550" cy="15570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74" name="Rectangle 73"/>
          <p:cNvSpPr/>
          <p:nvPr/>
        </p:nvSpPr>
        <p:spPr>
          <a:xfrm flipV="1">
            <a:off x="4429973" y="5270912"/>
            <a:ext cx="5825278" cy="155701"/>
          </a:xfrm>
          <a:prstGeom prst="rect">
            <a:avLst/>
          </a:prstGeom>
          <a:solidFill>
            <a:srgbClr val="002060"/>
          </a:solidFill>
          <a:ln>
            <a:solidFill>
              <a:srgbClr val="632523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fr-FR"/>
          </a:p>
        </p:txBody>
      </p:sp>
      <p:cxnSp>
        <p:nvCxnSpPr>
          <p:cNvPr id="75" name="Connecteur droit 74"/>
          <p:cNvCxnSpPr/>
          <p:nvPr/>
        </p:nvCxnSpPr>
        <p:spPr>
          <a:xfrm>
            <a:off x="9124950" y="746128"/>
            <a:ext cx="0" cy="4835525"/>
          </a:xfrm>
          <a:prstGeom prst="line">
            <a:avLst/>
          </a:prstGeom>
          <a:ln w="3175" cmpd="sng">
            <a:solidFill>
              <a:srgbClr val="8A8AA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6" name="Connecteur droit 75"/>
          <p:cNvCxnSpPr/>
          <p:nvPr/>
        </p:nvCxnSpPr>
        <p:spPr>
          <a:xfrm>
            <a:off x="9818765" y="739714"/>
            <a:ext cx="0" cy="4835525"/>
          </a:xfrm>
          <a:prstGeom prst="line">
            <a:avLst/>
          </a:prstGeom>
          <a:ln w="3175" cmpd="sng">
            <a:solidFill>
              <a:srgbClr val="8A8AA3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340924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0"/>
    </mc:Choice>
    <mc:Fallback>
      <p:transition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oneTexte 1">
            <a:extLst>
              <a:ext uri="{FF2B5EF4-FFF2-40B4-BE49-F238E27FC236}">
                <a16:creationId xmlns:a16="http://schemas.microsoft.com/office/drawing/2014/main" id="{B5E6BE5F-2B1E-06E7-8B1B-3823EC14F3E8}"/>
              </a:ext>
            </a:extLst>
          </p:cNvPr>
          <p:cNvSpPr txBox="1"/>
          <p:nvPr/>
        </p:nvSpPr>
        <p:spPr>
          <a:xfrm>
            <a:off x="935020" y="1145696"/>
            <a:ext cx="10274530" cy="3170099"/>
          </a:xfrm>
          <a:prstGeom prst="rect">
            <a:avLst/>
          </a:prstGeom>
          <a:noFill/>
          <a:ln w="63500">
            <a:solidFill>
              <a:srgbClr val="002060">
                <a:alpha val="95000"/>
              </a:srgbClr>
            </a:solidFill>
            <a:extLst>
              <a:ext uri="{C807C97D-BFC1-408E-A445-0C87EB9F89A2}">
                <ask:lineSketchStyleProps xmlns:ask="http://schemas.microsoft.com/office/drawing/2018/sketchyshapes" sd="1219033472">
                  <a:custGeom>
                    <a:avLst/>
                    <a:gdLst>
                      <a:gd name="connsiteX0" fmla="*/ 0 w 10274530"/>
                      <a:gd name="connsiteY0" fmla="*/ 0 h 4401205"/>
                      <a:gd name="connsiteX1" fmla="*/ 10274530 w 10274530"/>
                      <a:gd name="connsiteY1" fmla="*/ 0 h 4401205"/>
                      <a:gd name="connsiteX2" fmla="*/ 10274530 w 10274530"/>
                      <a:gd name="connsiteY2" fmla="*/ 4401205 h 4401205"/>
                      <a:gd name="connsiteX3" fmla="*/ 0 w 10274530"/>
                      <a:gd name="connsiteY3" fmla="*/ 4401205 h 4401205"/>
                      <a:gd name="connsiteX4" fmla="*/ 0 w 10274530"/>
                      <a:gd name="connsiteY4" fmla="*/ 0 h 4401205"/>
                    </a:gdLst>
                    <a:ahLst/>
                    <a:cxnLst>
                      <a:cxn ang="0">
                        <a:pos x="connsiteX0" y="connsiteY0"/>
                      </a:cxn>
                      <a:cxn ang="0">
                        <a:pos x="connsiteX1" y="connsiteY1"/>
                      </a:cxn>
                      <a:cxn ang="0">
                        <a:pos x="connsiteX2" y="connsiteY2"/>
                      </a:cxn>
                      <a:cxn ang="0">
                        <a:pos x="connsiteX3" y="connsiteY3"/>
                      </a:cxn>
                      <a:cxn ang="0">
                        <a:pos x="connsiteX4" y="connsiteY4"/>
                      </a:cxn>
                    </a:cxnLst>
                    <a:rect l="l" t="t" r="r" b="b"/>
                    <a:pathLst>
                      <a:path w="10274530" h="4401205" fill="none" extrusionOk="0">
                        <a:moveTo>
                          <a:pt x="0" y="0"/>
                        </a:moveTo>
                        <a:cubicBezTo>
                          <a:pt x="4524874" y="-49533"/>
                          <a:pt x="7577888" y="-14809"/>
                          <a:pt x="10274530" y="0"/>
                        </a:cubicBezTo>
                        <a:cubicBezTo>
                          <a:pt x="10362169" y="1406365"/>
                          <a:pt x="10201851" y="3397405"/>
                          <a:pt x="10274530" y="4401205"/>
                        </a:cubicBezTo>
                        <a:cubicBezTo>
                          <a:pt x="6532665" y="4352974"/>
                          <a:pt x="4719768" y="4485660"/>
                          <a:pt x="0" y="4401205"/>
                        </a:cubicBezTo>
                        <a:cubicBezTo>
                          <a:pt x="-38581" y="2788433"/>
                          <a:pt x="63341" y="699612"/>
                          <a:pt x="0" y="0"/>
                        </a:cubicBezTo>
                        <a:close/>
                      </a:path>
                      <a:path w="10274530" h="4401205" stroke="0" extrusionOk="0">
                        <a:moveTo>
                          <a:pt x="0" y="0"/>
                        </a:moveTo>
                        <a:cubicBezTo>
                          <a:pt x="5134133" y="118645"/>
                          <a:pt x="8583585" y="116012"/>
                          <a:pt x="10274530" y="0"/>
                        </a:cubicBezTo>
                        <a:cubicBezTo>
                          <a:pt x="10141648" y="1942366"/>
                          <a:pt x="10359481" y="2506052"/>
                          <a:pt x="10274530" y="4401205"/>
                        </a:cubicBezTo>
                        <a:cubicBezTo>
                          <a:pt x="9168023" y="4535805"/>
                          <a:pt x="4882382" y="4244009"/>
                          <a:pt x="0" y="4401205"/>
                        </a:cubicBezTo>
                        <a:cubicBezTo>
                          <a:pt x="-20187" y="3071729"/>
                          <a:pt x="-152480" y="926280"/>
                          <a:pt x="0" y="0"/>
                        </a:cubicBezTo>
                        <a:close/>
                      </a:path>
                    </a:pathLst>
                  </a:custGeom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fr-FR" sz="4000" dirty="0">
                <a:solidFill>
                  <a:srgbClr val="002060"/>
                </a:solidFill>
              </a:rPr>
              <a:t>La grossesse est une période de vulnérabilité particulière </a:t>
            </a:r>
          </a:p>
          <a:p>
            <a:pPr algn="ctr"/>
            <a:r>
              <a:rPr lang="fr-FR" sz="4000" dirty="0">
                <a:solidFill>
                  <a:srgbClr val="002060"/>
                </a:solidFill>
              </a:rPr>
              <a:t>Linda </a:t>
            </a:r>
            <a:r>
              <a:rPr lang="fr-FR" sz="4000" dirty="0" err="1">
                <a:solidFill>
                  <a:srgbClr val="002060"/>
                </a:solidFill>
              </a:rPr>
              <a:t>Guidicce</a:t>
            </a:r>
            <a:r>
              <a:rPr lang="fr-FR" sz="4000" dirty="0">
                <a:solidFill>
                  <a:srgbClr val="002060"/>
                </a:solidFill>
              </a:rPr>
              <a:t> </a:t>
            </a:r>
          </a:p>
          <a:p>
            <a:pPr algn="ctr"/>
            <a:r>
              <a:rPr lang="fr-FR" sz="4000" dirty="0">
                <a:solidFill>
                  <a:srgbClr val="002060"/>
                </a:solidFill>
              </a:rPr>
              <a:t>2017 FIGO </a:t>
            </a:r>
          </a:p>
          <a:p>
            <a:pPr algn="ctr"/>
            <a:endParaRPr lang="fr-FR" sz="4000" dirty="0">
              <a:solidFill>
                <a:srgbClr val="C00000"/>
              </a:solidFill>
            </a:endParaRPr>
          </a:p>
        </p:txBody>
      </p:sp>
      <p:sp>
        <p:nvSpPr>
          <p:cNvPr id="4" name="ZoneTexte 3">
            <a:extLst>
              <a:ext uri="{FF2B5EF4-FFF2-40B4-BE49-F238E27FC236}">
                <a16:creationId xmlns:a16="http://schemas.microsoft.com/office/drawing/2014/main" id="{4E7B774D-276C-CF5B-3FBE-D4425B8B06DB}"/>
              </a:ext>
            </a:extLst>
          </p:cNvPr>
          <p:cNvSpPr txBox="1"/>
          <p:nvPr/>
        </p:nvSpPr>
        <p:spPr>
          <a:xfrm>
            <a:off x="935020" y="4725084"/>
            <a:ext cx="1027453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2800" dirty="0">
                <a:solidFill>
                  <a:srgbClr val="C00000"/>
                </a:solidFill>
              </a:rPr>
              <a:t>Impose des actions au sein des services de gynécologie-obstétrique </a:t>
            </a:r>
          </a:p>
        </p:txBody>
      </p:sp>
    </p:spTree>
    <p:extLst>
      <p:ext uri="{BB962C8B-B14F-4D97-AF65-F5344CB8AC3E}">
        <p14:creationId xmlns:p14="http://schemas.microsoft.com/office/powerpoint/2010/main" val="625509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 descr="Une image contenant personne, intérieur, portable, travaillant&#10;&#10;Description générée automatiquement">
            <a:extLst>
              <a:ext uri="{FF2B5EF4-FFF2-40B4-BE49-F238E27FC236}">
                <a16:creationId xmlns:a16="http://schemas.microsoft.com/office/drawing/2014/main" id="{2B28D08B-0A4B-1243-9B6F-B9764019586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17240"/>
          <a:stretch/>
        </p:blipFill>
        <p:spPr>
          <a:xfrm>
            <a:off x="-93242" y="835737"/>
            <a:ext cx="12367400" cy="4731883"/>
          </a:xfrm>
          <a:prstGeom prst="rect">
            <a:avLst/>
          </a:prstGeom>
          <a:noFill/>
        </p:spPr>
      </p:pic>
      <p:sp>
        <p:nvSpPr>
          <p:cNvPr id="4" name="ZoneTexte 3">
            <a:extLst>
              <a:ext uri="{FF2B5EF4-FFF2-40B4-BE49-F238E27FC236}">
                <a16:creationId xmlns:a16="http://schemas.microsoft.com/office/drawing/2014/main" id="{DC41CE76-4B5F-1C4B-95BE-4456A2F5E694}"/>
              </a:ext>
            </a:extLst>
          </p:cNvPr>
          <p:cNvSpPr txBox="1"/>
          <p:nvPr/>
        </p:nvSpPr>
        <p:spPr>
          <a:xfrm>
            <a:off x="0" y="189407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fr-FR" sz="3600" b="1" dirty="0">
                <a:solidFill>
                  <a:srgbClr val="002060"/>
                </a:solidFill>
              </a:rPr>
              <a:t>Expérience de la maternité du CHU Ambroise Paré de Mons </a:t>
            </a: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EB53D877-C79F-D44A-A047-2F1F9B6B6893}"/>
              </a:ext>
            </a:extLst>
          </p:cNvPr>
          <p:cNvSpPr txBox="1"/>
          <p:nvPr/>
        </p:nvSpPr>
        <p:spPr>
          <a:xfrm>
            <a:off x="0" y="5567620"/>
            <a:ext cx="1227970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fr-FR"/>
            </a:defPPr>
            <a:lvl1pPr algn="ctr">
              <a:defRPr sz="3600" b="1">
                <a:solidFill>
                  <a:srgbClr val="C00000"/>
                </a:solidFill>
              </a:defRPr>
            </a:lvl1pPr>
          </a:lstStyle>
          <a:p>
            <a:r>
              <a:rPr lang="fr-FR" dirty="0">
                <a:solidFill>
                  <a:srgbClr val="00B7AC"/>
                </a:solidFill>
              </a:rPr>
              <a:t>Comment faire ?</a:t>
            </a:r>
          </a:p>
        </p:txBody>
      </p:sp>
    </p:spTree>
    <p:extLst>
      <p:ext uri="{BB962C8B-B14F-4D97-AF65-F5344CB8AC3E}">
        <p14:creationId xmlns:p14="http://schemas.microsoft.com/office/powerpoint/2010/main" val="356389930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54F03878-5AA8-8A40-B282-CF296F25288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79845" y="414726"/>
            <a:ext cx="11232309" cy="609881"/>
          </a:xfrm>
        </p:spPr>
        <p:txBody>
          <a:bodyPr/>
          <a:lstStyle/>
          <a:p>
            <a:pPr algn="ctr"/>
            <a:r>
              <a:rPr lang="fr-FR" dirty="0">
                <a:solidFill>
                  <a:srgbClr val="002060"/>
                </a:solidFill>
              </a:rPr>
              <a:t>Domaines d’actions pour le bien des futurs parents et de leur enfant</a:t>
            </a:r>
          </a:p>
        </p:txBody>
      </p:sp>
      <p:graphicFrame>
        <p:nvGraphicFramePr>
          <p:cNvPr id="4" name="Diagramme 3">
            <a:extLst>
              <a:ext uri="{FF2B5EF4-FFF2-40B4-BE49-F238E27FC236}">
                <a16:creationId xmlns:a16="http://schemas.microsoft.com/office/drawing/2014/main" id="{C6BE7744-9569-394C-8E99-ADDA4294878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268970115"/>
              </p:ext>
            </p:extLst>
          </p:nvPr>
        </p:nvGraphicFramePr>
        <p:xfrm>
          <a:off x="748145" y="1024608"/>
          <a:ext cx="10668000" cy="541866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03977869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exte 1">
            <a:extLst>
              <a:ext uri="{FF2B5EF4-FFF2-40B4-BE49-F238E27FC236}">
                <a16:creationId xmlns:a16="http://schemas.microsoft.com/office/drawing/2014/main" id="{62E22C03-550B-7292-5A96-6D52186199C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/>
          <a:lstStyle/>
          <a:p>
            <a:r>
              <a:rPr lang="fr-FR" u="sng" dirty="0"/>
              <a:t>Formation du personnel ? 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47439897-F21F-C26D-0DD4-C2D17A58A3F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354013" y="1270000"/>
            <a:ext cx="11506200" cy="5038338"/>
          </a:xfrm>
        </p:spPr>
        <p:txBody>
          <a:bodyPr>
            <a:normAutofit fontScale="92500" lnSpcReduction="20000"/>
          </a:bodyPr>
          <a:lstStyle/>
          <a:p>
            <a:r>
              <a:rPr lang="fr-FR" b="1" dirty="0">
                <a:solidFill>
                  <a:srgbClr val="002060"/>
                </a:solidFill>
              </a:rPr>
              <a:t>Création d’un groupe de formateurs : </a:t>
            </a:r>
          </a:p>
          <a:p>
            <a:r>
              <a:rPr lang="fr-FR" dirty="0">
                <a:solidFill>
                  <a:srgbClr val="002060"/>
                </a:solidFill>
              </a:rPr>
              <a:t>	</a:t>
            </a:r>
            <a:r>
              <a:rPr lang="fr-FR" sz="2000" b="1" dirty="0">
                <a:solidFill>
                  <a:srgbClr val="002060"/>
                </a:solidFill>
              </a:rPr>
              <a:t>Marie-Christine </a:t>
            </a:r>
            <a:r>
              <a:rPr lang="fr-FR" sz="2000" b="1" dirty="0" err="1">
                <a:solidFill>
                  <a:srgbClr val="002060"/>
                </a:solidFill>
              </a:rPr>
              <a:t>Dewolf</a:t>
            </a:r>
            <a:r>
              <a:rPr lang="fr-FR" sz="2000" b="1" dirty="0">
                <a:solidFill>
                  <a:srgbClr val="002060"/>
                </a:solidFill>
              </a:rPr>
              <a:t> </a:t>
            </a:r>
            <a:r>
              <a:rPr lang="fr-FR" sz="2000" dirty="0">
                <a:solidFill>
                  <a:srgbClr val="002060"/>
                </a:solidFill>
              </a:rPr>
              <a:t>: Ingénieure agronome spécialiste en santé environnementale </a:t>
            </a:r>
          </a:p>
          <a:p>
            <a:r>
              <a:rPr lang="fr-FR" sz="2000" dirty="0">
                <a:solidFill>
                  <a:srgbClr val="002060"/>
                </a:solidFill>
              </a:rPr>
              <a:t>	</a:t>
            </a:r>
            <a:r>
              <a:rPr lang="fr-FR" sz="2000" b="1" dirty="0">
                <a:solidFill>
                  <a:srgbClr val="002060"/>
                </a:solidFill>
              </a:rPr>
              <a:t>Dr Jessica </a:t>
            </a:r>
            <a:r>
              <a:rPr lang="fr-FR" sz="2000" b="1" dirty="0" err="1">
                <a:solidFill>
                  <a:srgbClr val="002060"/>
                </a:solidFill>
              </a:rPr>
              <a:t>Beurton</a:t>
            </a:r>
            <a:r>
              <a:rPr lang="fr-FR" sz="2000" b="1" dirty="0">
                <a:solidFill>
                  <a:srgbClr val="002060"/>
                </a:solidFill>
              </a:rPr>
              <a:t> </a:t>
            </a:r>
            <a:r>
              <a:rPr lang="fr-FR" sz="2000" dirty="0">
                <a:solidFill>
                  <a:srgbClr val="002060"/>
                </a:solidFill>
              </a:rPr>
              <a:t>: Société Scientifique de Médecine Générale </a:t>
            </a:r>
          </a:p>
          <a:p>
            <a:r>
              <a:rPr lang="fr-FR" sz="2000" dirty="0">
                <a:solidFill>
                  <a:srgbClr val="002060"/>
                </a:solidFill>
              </a:rPr>
              <a:t>	</a:t>
            </a:r>
            <a:r>
              <a:rPr lang="fr-FR" sz="2000" b="1" dirty="0">
                <a:solidFill>
                  <a:srgbClr val="002060"/>
                </a:solidFill>
              </a:rPr>
              <a:t>Céline Bertrand </a:t>
            </a:r>
            <a:r>
              <a:rPr lang="fr-FR" sz="2000" dirty="0">
                <a:solidFill>
                  <a:srgbClr val="002060"/>
                </a:solidFill>
              </a:rPr>
              <a:t>: infirmière pédiatrique, professeur HELHA </a:t>
            </a:r>
          </a:p>
          <a:p>
            <a:r>
              <a:rPr lang="fr-FR" sz="2000" dirty="0">
                <a:solidFill>
                  <a:srgbClr val="002060"/>
                </a:solidFill>
              </a:rPr>
              <a:t>	</a:t>
            </a:r>
            <a:r>
              <a:rPr lang="fr-FR" sz="2000" b="1" dirty="0">
                <a:solidFill>
                  <a:srgbClr val="002060"/>
                </a:solidFill>
              </a:rPr>
              <a:t>Michèle </a:t>
            </a:r>
            <a:r>
              <a:rPr lang="fr-FR" sz="2000" b="1" dirty="0" err="1">
                <a:solidFill>
                  <a:srgbClr val="002060"/>
                </a:solidFill>
              </a:rPr>
              <a:t>Rasoloharimahefa</a:t>
            </a:r>
            <a:r>
              <a:rPr lang="fr-FR" sz="2000" b="1" dirty="0">
                <a:solidFill>
                  <a:srgbClr val="002060"/>
                </a:solidFill>
              </a:rPr>
              <a:t> </a:t>
            </a:r>
            <a:r>
              <a:rPr lang="fr-FR" sz="2000" dirty="0">
                <a:solidFill>
                  <a:srgbClr val="002060"/>
                </a:solidFill>
              </a:rPr>
              <a:t>: infirmière, professeure Haute Ecole Condorcet </a:t>
            </a:r>
          </a:p>
          <a:p>
            <a:r>
              <a:rPr lang="fr-FR" sz="2000" dirty="0">
                <a:solidFill>
                  <a:srgbClr val="002060"/>
                </a:solidFill>
              </a:rPr>
              <a:t>	</a:t>
            </a:r>
            <a:r>
              <a:rPr lang="fr-FR" sz="2000" b="1" dirty="0">
                <a:solidFill>
                  <a:srgbClr val="002060"/>
                </a:solidFill>
              </a:rPr>
              <a:t>Dr Jean-François Simon </a:t>
            </a:r>
          </a:p>
          <a:p>
            <a:endParaRPr lang="fr-FR" b="1" dirty="0">
              <a:solidFill>
                <a:srgbClr val="002060"/>
              </a:solidFill>
            </a:endParaRPr>
          </a:p>
          <a:p>
            <a:r>
              <a:rPr lang="fr-FR" b="1" dirty="0">
                <a:solidFill>
                  <a:srgbClr val="002060"/>
                </a:solidFill>
              </a:rPr>
              <a:t>Proposition de la formation (32 heures)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2100" dirty="0">
                <a:solidFill>
                  <a:srgbClr val="002060"/>
                </a:solidFill>
              </a:rPr>
              <a:t>	Volet théorique et pratique / Chaque module : 4 h  / Validation de la formation à chaque module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2100" dirty="0">
                <a:solidFill>
                  <a:srgbClr val="002060"/>
                </a:solidFill>
              </a:rPr>
              <a:t>	Module de base – module Fertilité – module Grossesse – Module Pédiatrique – module Oncologique 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2100" dirty="0">
                <a:solidFill>
                  <a:srgbClr val="002060"/>
                </a:solidFill>
              </a:rPr>
              <a:t>	Module communication</a:t>
            </a:r>
          </a:p>
          <a:p>
            <a:pPr marL="0" lvl="1" indent="0">
              <a:spcBef>
                <a:spcPts val="1000"/>
              </a:spcBef>
              <a:buNone/>
            </a:pPr>
            <a:r>
              <a:rPr lang="fr-FR" sz="2100" dirty="0">
                <a:solidFill>
                  <a:srgbClr val="002060"/>
                </a:solidFill>
              </a:rPr>
              <a:t>	Modules d’exercice intégratif</a:t>
            </a:r>
          </a:p>
          <a:p>
            <a:endParaRPr lang="fr-FR" sz="1200" dirty="0">
              <a:solidFill>
                <a:srgbClr val="002060"/>
              </a:solidFill>
            </a:endParaRPr>
          </a:p>
          <a:p>
            <a:endParaRPr lang="fr-FR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71245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Click="0"/>
    </mc:Choice>
    <mc:Fallback>
      <p:transition spd="slow" advClick="0"/>
    </mc:Fallback>
  </mc:AlternateContent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ésentation1" id="{EDBA0DAC-E0E3-6042-8AA4-8B00B0688334}" vid="{25728070-A31B-5742-B06B-4ED67738A3FE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Thème Office</Template>
  <TotalTime>5448</TotalTime>
  <Words>654</Words>
  <Application>Microsoft Macintosh PowerPoint</Application>
  <PresentationFormat>Grand écran</PresentationFormat>
  <Paragraphs>184</Paragraphs>
  <Slides>14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6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14</vt:i4>
      </vt:variant>
    </vt:vector>
  </HeadingPairs>
  <TitlesOfParts>
    <vt:vector size="21" baseType="lpstr">
      <vt:lpstr>Abadi MT Condensed Extra Bold</vt:lpstr>
      <vt:lpstr>Arial</vt:lpstr>
      <vt:lpstr>Calibri</vt:lpstr>
      <vt:lpstr>Calibri Light</vt:lpstr>
      <vt:lpstr>Verdana</vt:lpstr>
      <vt:lpstr>Wingdings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jean-francois simon</dc:creator>
  <cp:lastModifiedBy>jean-francois simon</cp:lastModifiedBy>
  <cp:revision>245</cp:revision>
  <dcterms:created xsi:type="dcterms:W3CDTF">2021-09-16T18:30:21Z</dcterms:created>
  <dcterms:modified xsi:type="dcterms:W3CDTF">2022-05-05T05:01:26Z</dcterms:modified>
</cp:coreProperties>
</file>